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7" r:id="rId4"/>
    <p:sldMasterId id="2147483794" r:id="rId5"/>
  </p:sldMasterIdLst>
  <p:notesMasterIdLst>
    <p:notesMasterId r:id="rId19"/>
  </p:notesMasterIdLst>
  <p:handoutMasterIdLst>
    <p:handoutMasterId r:id="rId20"/>
  </p:handoutMasterIdLst>
  <p:sldIdLst>
    <p:sldId id="309" r:id="rId6"/>
    <p:sldId id="464" r:id="rId7"/>
    <p:sldId id="467" r:id="rId8"/>
    <p:sldId id="469" r:id="rId9"/>
    <p:sldId id="468" r:id="rId10"/>
    <p:sldId id="470" r:id="rId11"/>
    <p:sldId id="472" r:id="rId12"/>
    <p:sldId id="473" r:id="rId13"/>
    <p:sldId id="480" r:id="rId14"/>
    <p:sldId id="475" r:id="rId15"/>
    <p:sldId id="477" r:id="rId16"/>
    <p:sldId id="478" r:id="rId17"/>
    <p:sldId id="33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90E906-EB9C-9755-1A10-65D8FCCD2DAA}" name="Jamie Parr" initials="JP" userId="S::jamie_parr@dai.com::fd56ce20-af7b-4fd5-ae04-957549043638" providerId="AD"/>
  <p188:author id="{93CD771E-2302-96CF-D540-D2B8AA5DD994}" name="Greg Maly" initials="GM" userId="S::greg_maly@dai.com::8f0f3246-6879-4c8f-b34f-d83da064178f" providerId="AD"/>
  <p188:author id="{6850B0CB-C61C-E7E4-3C18-BD259579C5E8}" name="Greg Maly" initials="GM" userId="Greg Maly" providerId="None"/>
  <p188:author id="{198A51D9-A3C9-A14D-8409-F76F194CCC3E}" name="Gratiana Fu" initials="GF" userId="S::Gratiana_Fu@dai.com::b1338800-48fa-4f69-a682-e22d7c34212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9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13BA49-E8A4-4D2F-BEAC-2F9CC9051DF2}" v="24" dt="2022-05-05T17:56:24.1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72" y="3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e Parr" userId="fd56ce20-af7b-4fd5-ae04-957549043638" providerId="ADAL" clId="{4213BA49-E8A4-4D2F-BEAC-2F9CC9051DF2}"/>
    <pc:docChg chg="undo custSel addSld delSld modSld">
      <pc:chgData name="Jamie Parr" userId="fd56ce20-af7b-4fd5-ae04-957549043638" providerId="ADAL" clId="{4213BA49-E8A4-4D2F-BEAC-2F9CC9051DF2}" dt="2022-05-06T14:59:12.546" v="6555" actId="14100"/>
      <pc:docMkLst>
        <pc:docMk/>
      </pc:docMkLst>
      <pc:sldChg chg="modSp mod">
        <pc:chgData name="Jamie Parr" userId="fd56ce20-af7b-4fd5-ae04-957549043638" providerId="ADAL" clId="{4213BA49-E8A4-4D2F-BEAC-2F9CC9051DF2}" dt="2022-05-04T22:27:36.593" v="5281" actId="20577"/>
        <pc:sldMkLst>
          <pc:docMk/>
          <pc:sldMk cId="3911766789" sldId="309"/>
        </pc:sldMkLst>
        <pc:spChg chg="mod">
          <ac:chgData name="Jamie Parr" userId="fd56ce20-af7b-4fd5-ae04-957549043638" providerId="ADAL" clId="{4213BA49-E8A4-4D2F-BEAC-2F9CC9051DF2}" dt="2022-05-04T22:27:36.593" v="5281" actId="20577"/>
          <ac:spMkLst>
            <pc:docMk/>
            <pc:sldMk cId="3911766789" sldId="309"/>
            <ac:spMk id="2" creationId="{14A387C1-FDF9-6D4F-97FE-A87C9A538703}"/>
          </ac:spMkLst>
        </pc:spChg>
        <pc:spChg chg="mod">
          <ac:chgData name="Jamie Parr" userId="fd56ce20-af7b-4fd5-ae04-957549043638" providerId="ADAL" clId="{4213BA49-E8A4-4D2F-BEAC-2F9CC9051DF2}" dt="2022-05-04T15:58:09.681" v="80" actId="20577"/>
          <ac:spMkLst>
            <pc:docMk/>
            <pc:sldMk cId="3911766789" sldId="309"/>
            <ac:spMk id="4" creationId="{BD0E3BB6-242C-A240-9107-EDE062FB5428}"/>
          </ac:spMkLst>
        </pc:spChg>
      </pc:sldChg>
      <pc:sldChg chg="del">
        <pc:chgData name="Jamie Parr" userId="fd56ce20-af7b-4fd5-ae04-957549043638" providerId="ADAL" clId="{4213BA49-E8A4-4D2F-BEAC-2F9CC9051DF2}" dt="2022-05-04T15:57:42.164" v="2" actId="2696"/>
        <pc:sldMkLst>
          <pc:docMk/>
          <pc:sldMk cId="2225922211" sldId="346"/>
        </pc:sldMkLst>
      </pc:sldChg>
      <pc:sldChg chg="del">
        <pc:chgData name="Jamie Parr" userId="fd56ce20-af7b-4fd5-ae04-957549043638" providerId="ADAL" clId="{4213BA49-E8A4-4D2F-BEAC-2F9CC9051DF2}" dt="2022-05-04T15:57:28.564" v="0" actId="2696"/>
        <pc:sldMkLst>
          <pc:docMk/>
          <pc:sldMk cId="4232348660" sldId="347"/>
        </pc:sldMkLst>
      </pc:sldChg>
      <pc:sldChg chg="del">
        <pc:chgData name="Jamie Parr" userId="fd56ce20-af7b-4fd5-ae04-957549043638" providerId="ADAL" clId="{4213BA49-E8A4-4D2F-BEAC-2F9CC9051DF2}" dt="2022-05-04T15:57:28.564" v="0" actId="2696"/>
        <pc:sldMkLst>
          <pc:docMk/>
          <pc:sldMk cId="830885579" sldId="348"/>
        </pc:sldMkLst>
      </pc:sldChg>
      <pc:sldChg chg="del">
        <pc:chgData name="Jamie Parr" userId="fd56ce20-af7b-4fd5-ae04-957549043638" providerId="ADAL" clId="{4213BA49-E8A4-4D2F-BEAC-2F9CC9051DF2}" dt="2022-05-04T15:57:36.332" v="1" actId="2696"/>
        <pc:sldMkLst>
          <pc:docMk/>
          <pc:sldMk cId="2853409848" sldId="449"/>
        </pc:sldMkLst>
      </pc:sldChg>
      <pc:sldChg chg="del">
        <pc:chgData name="Jamie Parr" userId="fd56ce20-af7b-4fd5-ae04-957549043638" providerId="ADAL" clId="{4213BA49-E8A4-4D2F-BEAC-2F9CC9051DF2}" dt="2022-05-04T15:57:36.332" v="1" actId="2696"/>
        <pc:sldMkLst>
          <pc:docMk/>
          <pc:sldMk cId="1497486955" sldId="450"/>
        </pc:sldMkLst>
      </pc:sldChg>
      <pc:sldChg chg="del">
        <pc:chgData name="Jamie Parr" userId="fd56ce20-af7b-4fd5-ae04-957549043638" providerId="ADAL" clId="{4213BA49-E8A4-4D2F-BEAC-2F9CC9051DF2}" dt="2022-05-04T15:57:36.332" v="1" actId="2696"/>
        <pc:sldMkLst>
          <pc:docMk/>
          <pc:sldMk cId="3854173331" sldId="451"/>
        </pc:sldMkLst>
      </pc:sldChg>
      <pc:sldChg chg="del">
        <pc:chgData name="Jamie Parr" userId="fd56ce20-af7b-4fd5-ae04-957549043638" providerId="ADAL" clId="{4213BA49-E8A4-4D2F-BEAC-2F9CC9051DF2}" dt="2022-05-04T15:57:28.564" v="0" actId="2696"/>
        <pc:sldMkLst>
          <pc:docMk/>
          <pc:sldMk cId="3150314474" sldId="452"/>
        </pc:sldMkLst>
      </pc:sldChg>
      <pc:sldChg chg="del">
        <pc:chgData name="Jamie Parr" userId="fd56ce20-af7b-4fd5-ae04-957549043638" providerId="ADAL" clId="{4213BA49-E8A4-4D2F-BEAC-2F9CC9051DF2}" dt="2022-05-04T16:01:30.583" v="81" actId="2696"/>
        <pc:sldMkLst>
          <pc:docMk/>
          <pc:sldMk cId="2682716508" sldId="453"/>
        </pc:sldMkLst>
      </pc:sldChg>
      <pc:sldChg chg="del">
        <pc:chgData name="Jamie Parr" userId="fd56ce20-af7b-4fd5-ae04-957549043638" providerId="ADAL" clId="{4213BA49-E8A4-4D2F-BEAC-2F9CC9051DF2}" dt="2022-05-04T15:57:28.564" v="0" actId="2696"/>
        <pc:sldMkLst>
          <pc:docMk/>
          <pc:sldMk cId="1723473218" sldId="457"/>
        </pc:sldMkLst>
      </pc:sldChg>
      <pc:sldChg chg="del">
        <pc:chgData name="Jamie Parr" userId="fd56ce20-af7b-4fd5-ae04-957549043638" providerId="ADAL" clId="{4213BA49-E8A4-4D2F-BEAC-2F9CC9051DF2}" dt="2022-05-04T16:01:30.583" v="81" actId="2696"/>
        <pc:sldMkLst>
          <pc:docMk/>
          <pc:sldMk cId="3198524536" sldId="458"/>
        </pc:sldMkLst>
      </pc:sldChg>
      <pc:sldChg chg="del">
        <pc:chgData name="Jamie Parr" userId="fd56ce20-af7b-4fd5-ae04-957549043638" providerId="ADAL" clId="{4213BA49-E8A4-4D2F-BEAC-2F9CC9051DF2}" dt="2022-05-04T16:01:30.583" v="81" actId="2696"/>
        <pc:sldMkLst>
          <pc:docMk/>
          <pc:sldMk cId="3120657732" sldId="459"/>
        </pc:sldMkLst>
      </pc:sldChg>
      <pc:sldChg chg="del">
        <pc:chgData name="Jamie Parr" userId="fd56ce20-af7b-4fd5-ae04-957549043638" providerId="ADAL" clId="{4213BA49-E8A4-4D2F-BEAC-2F9CC9051DF2}" dt="2022-05-04T15:57:28.564" v="0" actId="2696"/>
        <pc:sldMkLst>
          <pc:docMk/>
          <pc:sldMk cId="804112190" sldId="460"/>
        </pc:sldMkLst>
      </pc:sldChg>
      <pc:sldChg chg="del">
        <pc:chgData name="Jamie Parr" userId="fd56ce20-af7b-4fd5-ae04-957549043638" providerId="ADAL" clId="{4213BA49-E8A4-4D2F-BEAC-2F9CC9051DF2}" dt="2022-05-04T15:57:28.564" v="0" actId="2696"/>
        <pc:sldMkLst>
          <pc:docMk/>
          <pc:sldMk cId="538560485" sldId="461"/>
        </pc:sldMkLst>
      </pc:sldChg>
      <pc:sldChg chg="del">
        <pc:chgData name="Jamie Parr" userId="fd56ce20-af7b-4fd5-ae04-957549043638" providerId="ADAL" clId="{4213BA49-E8A4-4D2F-BEAC-2F9CC9051DF2}" dt="2022-05-04T16:01:30.583" v="81" actId="2696"/>
        <pc:sldMkLst>
          <pc:docMk/>
          <pc:sldMk cId="1363357008" sldId="463"/>
        </pc:sldMkLst>
      </pc:sldChg>
      <pc:sldChg chg="addSp delSp modSp mod">
        <pc:chgData name="Jamie Parr" userId="fd56ce20-af7b-4fd5-ae04-957549043638" providerId="ADAL" clId="{4213BA49-E8A4-4D2F-BEAC-2F9CC9051DF2}" dt="2022-05-06T14:57:12.937" v="6551" actId="20577"/>
        <pc:sldMkLst>
          <pc:docMk/>
          <pc:sldMk cId="2947765610" sldId="464"/>
        </pc:sldMkLst>
        <pc:spChg chg="del">
          <ac:chgData name="Jamie Parr" userId="fd56ce20-af7b-4fd5-ae04-957549043638" providerId="ADAL" clId="{4213BA49-E8A4-4D2F-BEAC-2F9CC9051DF2}" dt="2022-05-04T16:02:20.360" v="93" actId="478"/>
          <ac:spMkLst>
            <pc:docMk/>
            <pc:sldMk cId="2947765610" sldId="464"/>
            <ac:spMk id="8" creationId="{F4126F25-04B5-45E2-A21D-95BA4B2AE9AA}"/>
          </ac:spMkLst>
        </pc:spChg>
        <pc:spChg chg="del mod">
          <ac:chgData name="Jamie Parr" userId="fd56ce20-af7b-4fd5-ae04-957549043638" providerId="ADAL" clId="{4213BA49-E8A4-4D2F-BEAC-2F9CC9051DF2}" dt="2022-05-04T16:02:15.086" v="92" actId="478"/>
          <ac:spMkLst>
            <pc:docMk/>
            <pc:sldMk cId="2947765610" sldId="464"/>
            <ac:spMk id="10" creationId="{B4360894-63A2-480F-B938-BB0FCB2C8F47}"/>
          </ac:spMkLst>
        </pc:spChg>
        <pc:spChg chg="mod">
          <ac:chgData name="Jamie Parr" userId="fd56ce20-af7b-4fd5-ae04-957549043638" providerId="ADAL" clId="{4213BA49-E8A4-4D2F-BEAC-2F9CC9051DF2}" dt="2022-05-04T22:57:09.145" v="5523" actId="20577"/>
          <ac:spMkLst>
            <pc:docMk/>
            <pc:sldMk cId="2947765610" sldId="464"/>
            <ac:spMk id="13" creationId="{CE443305-9CCD-4CA8-8628-815F4A3BC23E}"/>
          </ac:spMkLst>
        </pc:spChg>
        <pc:spChg chg="del">
          <ac:chgData name="Jamie Parr" userId="fd56ce20-af7b-4fd5-ae04-957549043638" providerId="ADAL" clId="{4213BA49-E8A4-4D2F-BEAC-2F9CC9051DF2}" dt="2022-05-04T16:02:08.277" v="90" actId="478"/>
          <ac:spMkLst>
            <pc:docMk/>
            <pc:sldMk cId="2947765610" sldId="464"/>
            <ac:spMk id="14" creationId="{C25220A8-7677-4DE4-BDE6-66E7E607989C}"/>
          </ac:spMkLst>
        </pc:spChg>
        <pc:spChg chg="del">
          <ac:chgData name="Jamie Parr" userId="fd56ce20-af7b-4fd5-ae04-957549043638" providerId="ADAL" clId="{4213BA49-E8A4-4D2F-BEAC-2F9CC9051DF2}" dt="2022-05-04T16:02:24.111" v="94" actId="478"/>
          <ac:spMkLst>
            <pc:docMk/>
            <pc:sldMk cId="2947765610" sldId="464"/>
            <ac:spMk id="17" creationId="{64577297-1504-4763-9000-B08500B00B02}"/>
          </ac:spMkLst>
        </pc:spChg>
        <pc:spChg chg="add del">
          <ac:chgData name="Jamie Parr" userId="fd56ce20-af7b-4fd5-ae04-957549043638" providerId="ADAL" clId="{4213BA49-E8A4-4D2F-BEAC-2F9CC9051DF2}" dt="2022-05-04T16:02:34.521" v="96" actId="22"/>
          <ac:spMkLst>
            <pc:docMk/>
            <pc:sldMk cId="2947765610" sldId="464"/>
            <ac:spMk id="20" creationId="{298A4C50-92FF-4D38-A967-740DCACE01C3}"/>
          </ac:spMkLst>
        </pc:spChg>
        <pc:spChg chg="del">
          <ac:chgData name="Jamie Parr" userId="fd56ce20-af7b-4fd5-ae04-957549043638" providerId="ADAL" clId="{4213BA49-E8A4-4D2F-BEAC-2F9CC9051DF2}" dt="2022-05-04T16:02:05.847" v="89" actId="478"/>
          <ac:spMkLst>
            <pc:docMk/>
            <pc:sldMk cId="2947765610" sldId="464"/>
            <ac:spMk id="21" creationId="{8DEEB9C7-73EB-4984-ABEB-F3DB7621296A}"/>
          </ac:spMkLst>
        </pc:spChg>
        <pc:spChg chg="add mod">
          <ac:chgData name="Jamie Parr" userId="fd56ce20-af7b-4fd5-ae04-957549043638" providerId="ADAL" clId="{4213BA49-E8A4-4D2F-BEAC-2F9CC9051DF2}" dt="2022-05-06T14:57:12.937" v="6551" actId="20577"/>
          <ac:spMkLst>
            <pc:docMk/>
            <pc:sldMk cId="2947765610" sldId="464"/>
            <ac:spMk id="22" creationId="{318D80F9-5F4E-451B-BE98-D95A746DBFFD}"/>
          </ac:spMkLst>
        </pc:spChg>
        <pc:spChg chg="del mod">
          <ac:chgData name="Jamie Parr" userId="fd56ce20-af7b-4fd5-ae04-957549043638" providerId="ADAL" clId="{4213BA49-E8A4-4D2F-BEAC-2F9CC9051DF2}" dt="2022-05-04T16:02:45.285" v="99"/>
          <ac:spMkLst>
            <pc:docMk/>
            <pc:sldMk cId="2947765610" sldId="464"/>
            <ac:spMk id="23" creationId="{2879B629-FB22-4078-B4CA-6166163D1FB4}"/>
          </ac:spMkLst>
        </pc:spChg>
        <pc:grpChg chg="del">
          <ac:chgData name="Jamie Parr" userId="fd56ce20-af7b-4fd5-ae04-957549043638" providerId="ADAL" clId="{4213BA49-E8A4-4D2F-BEAC-2F9CC9051DF2}" dt="2022-05-04T16:01:55.040" v="84" actId="478"/>
          <ac:grpSpMkLst>
            <pc:docMk/>
            <pc:sldMk cId="2947765610" sldId="464"/>
            <ac:grpSpMk id="19" creationId="{6B1E4E5D-822A-4520-A3F7-B334A2B62543}"/>
          </ac:grpSpMkLst>
        </pc:grpChg>
        <pc:picChg chg="del">
          <ac:chgData name="Jamie Parr" userId="fd56ce20-af7b-4fd5-ae04-957549043638" providerId="ADAL" clId="{4213BA49-E8A4-4D2F-BEAC-2F9CC9051DF2}" dt="2022-05-04T16:01:57.062" v="85" actId="478"/>
          <ac:picMkLst>
            <pc:docMk/>
            <pc:sldMk cId="2947765610" sldId="464"/>
            <ac:picMk id="3" creationId="{7B1377A2-3B41-4800-B87A-79DDDD48B408}"/>
          </ac:picMkLst>
        </pc:picChg>
        <pc:picChg chg="del">
          <ac:chgData name="Jamie Parr" userId="fd56ce20-af7b-4fd5-ae04-957549043638" providerId="ADAL" clId="{4213BA49-E8A4-4D2F-BEAC-2F9CC9051DF2}" dt="2022-05-04T16:01:52.456" v="83" actId="478"/>
          <ac:picMkLst>
            <pc:docMk/>
            <pc:sldMk cId="2947765610" sldId="464"/>
            <ac:picMk id="6" creationId="{C04399D1-7027-4F6F-9529-9D27E87C2011}"/>
          </ac:picMkLst>
        </pc:picChg>
        <pc:picChg chg="del mod">
          <ac:chgData name="Jamie Parr" userId="fd56ce20-af7b-4fd5-ae04-957549043638" providerId="ADAL" clId="{4213BA49-E8A4-4D2F-BEAC-2F9CC9051DF2}" dt="2022-05-04T16:02:01.230" v="88" actId="478"/>
          <ac:picMkLst>
            <pc:docMk/>
            <pc:sldMk cId="2947765610" sldId="464"/>
            <ac:picMk id="7" creationId="{70C21344-C3E9-43AF-B282-49219F4E17F7}"/>
          </ac:picMkLst>
        </pc:picChg>
        <pc:picChg chg="del">
          <ac:chgData name="Jamie Parr" userId="fd56ce20-af7b-4fd5-ae04-957549043638" providerId="ADAL" clId="{4213BA49-E8A4-4D2F-BEAC-2F9CC9051DF2}" dt="2022-05-04T16:01:58.731" v="86" actId="478"/>
          <ac:picMkLst>
            <pc:docMk/>
            <pc:sldMk cId="2947765610" sldId="464"/>
            <ac:picMk id="11" creationId="{3B7D53E8-6DBF-4E66-8D4A-4F4EC73E99A8}"/>
          </ac:picMkLst>
        </pc:picChg>
      </pc:sldChg>
      <pc:sldChg chg="del">
        <pc:chgData name="Jamie Parr" userId="fd56ce20-af7b-4fd5-ae04-957549043638" providerId="ADAL" clId="{4213BA49-E8A4-4D2F-BEAC-2F9CC9051DF2}" dt="2022-05-04T17:14:38.633" v="4871" actId="2696"/>
        <pc:sldMkLst>
          <pc:docMk/>
          <pc:sldMk cId="2186758244" sldId="465"/>
        </pc:sldMkLst>
      </pc:sldChg>
      <pc:sldChg chg="add del">
        <pc:chgData name="Jamie Parr" userId="fd56ce20-af7b-4fd5-ae04-957549043638" providerId="ADAL" clId="{4213BA49-E8A4-4D2F-BEAC-2F9CC9051DF2}" dt="2022-05-04T17:14:34.309" v="4870" actId="2696"/>
        <pc:sldMkLst>
          <pc:docMk/>
          <pc:sldMk cId="1416528484" sldId="466"/>
        </pc:sldMkLst>
      </pc:sldChg>
      <pc:sldChg chg="del">
        <pc:chgData name="Jamie Parr" userId="fd56ce20-af7b-4fd5-ae04-957549043638" providerId="ADAL" clId="{4213BA49-E8A4-4D2F-BEAC-2F9CC9051DF2}" dt="2022-05-04T15:57:28.564" v="0" actId="2696"/>
        <pc:sldMkLst>
          <pc:docMk/>
          <pc:sldMk cId="3695429468" sldId="466"/>
        </pc:sldMkLst>
      </pc:sldChg>
      <pc:sldChg chg="addSp delSp modSp add mod modNotesTx">
        <pc:chgData name="Jamie Parr" userId="fd56ce20-af7b-4fd5-ae04-957549043638" providerId="ADAL" clId="{4213BA49-E8A4-4D2F-BEAC-2F9CC9051DF2}" dt="2022-05-06T14:50:17.679" v="6542" actId="20577"/>
        <pc:sldMkLst>
          <pc:docMk/>
          <pc:sldMk cId="147245855" sldId="467"/>
        </pc:sldMkLst>
        <pc:spChg chg="add mod">
          <ac:chgData name="Jamie Parr" userId="fd56ce20-af7b-4fd5-ae04-957549043638" providerId="ADAL" clId="{4213BA49-E8A4-4D2F-BEAC-2F9CC9051DF2}" dt="2022-05-04T17:20:56.085" v="4887" actId="21"/>
          <ac:spMkLst>
            <pc:docMk/>
            <pc:sldMk cId="147245855" sldId="467"/>
            <ac:spMk id="10" creationId="{15AAF0F0-AC58-4C13-8D14-F65BA6A3FB32}"/>
          </ac:spMkLst>
        </pc:spChg>
        <pc:spChg chg="add mod">
          <ac:chgData name="Jamie Parr" userId="fd56ce20-af7b-4fd5-ae04-957549043638" providerId="ADAL" clId="{4213BA49-E8A4-4D2F-BEAC-2F9CC9051DF2}" dt="2022-05-06T14:50:17.679" v="6542" actId="20577"/>
          <ac:spMkLst>
            <pc:docMk/>
            <pc:sldMk cId="147245855" sldId="467"/>
            <ac:spMk id="12" creationId="{59842F2B-8B31-461E-8B5F-15B53CB0AD36}"/>
          </ac:spMkLst>
        </pc:spChg>
        <pc:spChg chg="del mod">
          <ac:chgData name="Jamie Parr" userId="fd56ce20-af7b-4fd5-ae04-957549043638" providerId="ADAL" clId="{4213BA49-E8A4-4D2F-BEAC-2F9CC9051DF2}" dt="2022-05-04T17:19:38.144" v="4882" actId="21"/>
          <ac:spMkLst>
            <pc:docMk/>
            <pc:sldMk cId="147245855" sldId="467"/>
            <ac:spMk id="22" creationId="{318D80F9-5F4E-451B-BE98-D95A746DBFFD}"/>
          </ac:spMkLst>
        </pc:spChg>
        <pc:picChg chg="add del mod">
          <ac:chgData name="Jamie Parr" userId="fd56ce20-af7b-4fd5-ae04-957549043638" providerId="ADAL" clId="{4213BA49-E8A4-4D2F-BEAC-2F9CC9051DF2}" dt="2022-05-04T17:21:46.159" v="4891" actId="21"/>
          <ac:picMkLst>
            <pc:docMk/>
            <pc:sldMk cId="147245855" sldId="467"/>
            <ac:picMk id="3" creationId="{2CEC0CBC-69D1-4CC5-9F4C-045732955145}"/>
          </ac:picMkLst>
        </pc:picChg>
        <pc:picChg chg="add del mod">
          <ac:chgData name="Jamie Parr" userId="fd56ce20-af7b-4fd5-ae04-957549043638" providerId="ADAL" clId="{4213BA49-E8A4-4D2F-BEAC-2F9CC9051DF2}" dt="2022-05-04T17:21:46.159" v="4891" actId="21"/>
          <ac:picMkLst>
            <pc:docMk/>
            <pc:sldMk cId="147245855" sldId="467"/>
            <ac:picMk id="7" creationId="{2AEFB9D0-E2D0-4E62-B0BF-39B0461076CF}"/>
          </ac:picMkLst>
        </pc:picChg>
        <pc:picChg chg="add mod">
          <ac:chgData name="Jamie Parr" userId="fd56ce20-af7b-4fd5-ae04-957549043638" providerId="ADAL" clId="{4213BA49-E8A4-4D2F-BEAC-2F9CC9051DF2}" dt="2022-05-04T17:21:55.208" v="5010" actId="1035"/>
          <ac:picMkLst>
            <pc:docMk/>
            <pc:sldMk cId="147245855" sldId="467"/>
            <ac:picMk id="14" creationId="{DA6D4D18-2F73-44C1-B86D-D39F2B78F3FA}"/>
          </ac:picMkLst>
        </pc:picChg>
        <pc:picChg chg="add mod">
          <ac:chgData name="Jamie Parr" userId="fd56ce20-af7b-4fd5-ae04-957549043638" providerId="ADAL" clId="{4213BA49-E8A4-4D2F-BEAC-2F9CC9051DF2}" dt="2022-05-04T17:21:55.208" v="5010" actId="1035"/>
          <ac:picMkLst>
            <pc:docMk/>
            <pc:sldMk cId="147245855" sldId="467"/>
            <ac:picMk id="15" creationId="{9D47AE0D-2E27-43E3-A388-E727E0FA8279}"/>
          </ac:picMkLst>
        </pc:picChg>
      </pc:sldChg>
      <pc:sldChg chg="addSp delSp modSp add mod">
        <pc:chgData name="Jamie Parr" userId="fd56ce20-af7b-4fd5-ae04-957549043638" providerId="ADAL" clId="{4213BA49-E8A4-4D2F-BEAC-2F9CC9051DF2}" dt="2022-05-06T14:59:12.546" v="6555" actId="14100"/>
        <pc:sldMkLst>
          <pc:docMk/>
          <pc:sldMk cId="3122301054" sldId="468"/>
        </pc:sldMkLst>
        <pc:spChg chg="add mod">
          <ac:chgData name="Jamie Parr" userId="fd56ce20-af7b-4fd5-ae04-957549043638" providerId="ADAL" clId="{4213BA49-E8A4-4D2F-BEAC-2F9CC9051DF2}" dt="2022-05-04T22:50:33.176" v="5496" actId="21"/>
          <ac:spMkLst>
            <pc:docMk/>
            <pc:sldMk cId="3122301054" sldId="468"/>
            <ac:spMk id="8" creationId="{68756778-D47D-486B-AD0F-1FEBCC79576C}"/>
          </ac:spMkLst>
        </pc:spChg>
        <pc:spChg chg="mod">
          <ac:chgData name="Jamie Parr" userId="fd56ce20-af7b-4fd5-ae04-957549043638" providerId="ADAL" clId="{4213BA49-E8A4-4D2F-BEAC-2F9CC9051DF2}" dt="2022-05-06T14:59:12.546" v="6555" actId="14100"/>
          <ac:spMkLst>
            <pc:docMk/>
            <pc:sldMk cId="3122301054" sldId="468"/>
            <ac:spMk id="22" creationId="{318D80F9-5F4E-451B-BE98-D95A746DBFFD}"/>
          </ac:spMkLst>
        </pc:spChg>
        <pc:picChg chg="add del mod">
          <ac:chgData name="Jamie Parr" userId="fd56ce20-af7b-4fd5-ae04-957549043638" providerId="ADAL" clId="{4213BA49-E8A4-4D2F-BEAC-2F9CC9051DF2}" dt="2022-05-06T14:59:07.834" v="6554" actId="478"/>
          <ac:picMkLst>
            <pc:docMk/>
            <pc:sldMk cId="3122301054" sldId="468"/>
            <ac:picMk id="3" creationId="{3554A6F9-DCA6-474B-ACC8-477B29684018}"/>
          </ac:picMkLst>
        </pc:picChg>
        <pc:picChg chg="add del mod">
          <ac:chgData name="Jamie Parr" userId="fd56ce20-af7b-4fd5-ae04-957549043638" providerId="ADAL" clId="{4213BA49-E8A4-4D2F-BEAC-2F9CC9051DF2}" dt="2022-05-06T14:59:05.648" v="6552" actId="478"/>
          <ac:picMkLst>
            <pc:docMk/>
            <pc:sldMk cId="3122301054" sldId="468"/>
            <ac:picMk id="7" creationId="{0E03A786-66F0-45B7-A2EA-63E148912725}"/>
          </ac:picMkLst>
        </pc:picChg>
      </pc:sldChg>
      <pc:sldChg chg="addSp delSp modSp add mod modNotesTx">
        <pc:chgData name="Jamie Parr" userId="fd56ce20-af7b-4fd5-ae04-957549043638" providerId="ADAL" clId="{4213BA49-E8A4-4D2F-BEAC-2F9CC9051DF2}" dt="2022-05-06T03:51:36.183" v="6469" actId="20577"/>
        <pc:sldMkLst>
          <pc:docMk/>
          <pc:sldMk cId="1628815459" sldId="469"/>
        </pc:sldMkLst>
        <pc:spChg chg="add mod">
          <ac:chgData name="Jamie Parr" userId="fd56ce20-af7b-4fd5-ae04-957549043638" providerId="ADAL" clId="{4213BA49-E8A4-4D2F-BEAC-2F9CC9051DF2}" dt="2022-05-04T22:28:32.419" v="5320" actId="20577"/>
          <ac:spMkLst>
            <pc:docMk/>
            <pc:sldMk cId="1628815459" sldId="469"/>
            <ac:spMk id="7" creationId="{6E7A57D0-B894-496D-B447-E3B36F8432CD}"/>
          </ac:spMkLst>
        </pc:spChg>
        <pc:spChg chg="mod">
          <ac:chgData name="Jamie Parr" userId="fd56ce20-af7b-4fd5-ae04-957549043638" providerId="ADAL" clId="{4213BA49-E8A4-4D2F-BEAC-2F9CC9051DF2}" dt="2022-05-05T14:55:03.952" v="6465" actId="20577"/>
          <ac:spMkLst>
            <pc:docMk/>
            <pc:sldMk cId="1628815459" sldId="469"/>
            <ac:spMk id="22" creationId="{318D80F9-5F4E-451B-BE98-D95A746DBFFD}"/>
          </ac:spMkLst>
        </pc:spChg>
        <pc:picChg chg="add del mod">
          <ac:chgData name="Jamie Parr" userId="fd56ce20-af7b-4fd5-ae04-957549043638" providerId="ADAL" clId="{4213BA49-E8A4-4D2F-BEAC-2F9CC9051DF2}" dt="2022-05-04T22:28:13.568" v="5302" actId="478"/>
          <ac:picMkLst>
            <pc:docMk/>
            <pc:sldMk cId="1628815459" sldId="469"/>
            <ac:picMk id="6" creationId="{069AE5EB-677E-473C-BED0-CB6EA31B5EC0}"/>
          </ac:picMkLst>
        </pc:picChg>
      </pc:sldChg>
      <pc:sldChg chg="new del">
        <pc:chgData name="Jamie Parr" userId="fd56ce20-af7b-4fd5-ae04-957549043638" providerId="ADAL" clId="{4213BA49-E8A4-4D2F-BEAC-2F9CC9051DF2}" dt="2022-05-04T17:09:11.356" v="4300" actId="2696"/>
        <pc:sldMkLst>
          <pc:docMk/>
          <pc:sldMk cId="1166943037" sldId="470"/>
        </pc:sldMkLst>
      </pc:sldChg>
      <pc:sldChg chg="addSp delSp modSp add mod">
        <pc:chgData name="Jamie Parr" userId="fd56ce20-af7b-4fd5-ae04-957549043638" providerId="ADAL" clId="{4213BA49-E8A4-4D2F-BEAC-2F9CC9051DF2}" dt="2022-05-05T13:15:24.690" v="6289" actId="20577"/>
        <pc:sldMkLst>
          <pc:docMk/>
          <pc:sldMk cId="4047167012" sldId="470"/>
        </pc:sldMkLst>
        <pc:spChg chg="add del mod">
          <ac:chgData name="Jamie Parr" userId="fd56ce20-af7b-4fd5-ae04-957549043638" providerId="ADAL" clId="{4213BA49-E8A4-4D2F-BEAC-2F9CC9051DF2}" dt="2022-05-05T05:02:13.628" v="6023" actId="478"/>
          <ac:spMkLst>
            <pc:docMk/>
            <pc:sldMk cId="4047167012" sldId="470"/>
            <ac:spMk id="16" creationId="{B4ABA473-8F2F-42B2-B631-D25C77A37F47}"/>
          </ac:spMkLst>
        </pc:spChg>
        <pc:spChg chg="add mod">
          <ac:chgData name="Jamie Parr" userId="fd56ce20-af7b-4fd5-ae04-957549043638" providerId="ADAL" clId="{4213BA49-E8A4-4D2F-BEAC-2F9CC9051DF2}" dt="2022-05-05T05:02:14.046" v="6024"/>
          <ac:spMkLst>
            <pc:docMk/>
            <pc:sldMk cId="4047167012" sldId="470"/>
            <ac:spMk id="17" creationId="{6463D884-3107-4054-82F2-DEC2CC31E2E4}"/>
          </ac:spMkLst>
        </pc:spChg>
        <pc:spChg chg="mod">
          <ac:chgData name="Jamie Parr" userId="fd56ce20-af7b-4fd5-ae04-957549043638" providerId="ADAL" clId="{4213BA49-E8A4-4D2F-BEAC-2F9CC9051DF2}" dt="2022-05-05T13:15:24.690" v="6289" actId="20577"/>
          <ac:spMkLst>
            <pc:docMk/>
            <pc:sldMk cId="4047167012" sldId="470"/>
            <ac:spMk id="22" creationId="{318D80F9-5F4E-451B-BE98-D95A746DBFFD}"/>
          </ac:spMkLst>
        </pc:spChg>
        <pc:picChg chg="add del mod">
          <ac:chgData name="Jamie Parr" userId="fd56ce20-af7b-4fd5-ae04-957549043638" providerId="ADAL" clId="{4213BA49-E8A4-4D2F-BEAC-2F9CC9051DF2}" dt="2022-05-04T17:30:13.742" v="5134" actId="478"/>
          <ac:picMkLst>
            <pc:docMk/>
            <pc:sldMk cId="4047167012" sldId="470"/>
            <ac:picMk id="3" creationId="{6B3ED831-F074-4A36-ADB2-B6A9C0E3EC23}"/>
          </ac:picMkLst>
        </pc:picChg>
        <pc:picChg chg="add del mod">
          <ac:chgData name="Jamie Parr" userId="fd56ce20-af7b-4fd5-ae04-957549043638" providerId="ADAL" clId="{4213BA49-E8A4-4D2F-BEAC-2F9CC9051DF2}" dt="2022-05-04T22:26:24.339" v="5188" actId="478"/>
          <ac:picMkLst>
            <pc:docMk/>
            <pc:sldMk cId="4047167012" sldId="470"/>
            <ac:picMk id="7" creationId="{271B958C-C5A4-441C-ABEE-F0C6F62C2392}"/>
          </ac:picMkLst>
        </pc:picChg>
        <pc:picChg chg="add del mod">
          <ac:chgData name="Jamie Parr" userId="fd56ce20-af7b-4fd5-ae04-957549043638" providerId="ADAL" clId="{4213BA49-E8A4-4D2F-BEAC-2F9CC9051DF2}" dt="2022-05-04T22:26:11.796" v="5185" actId="21"/>
          <ac:picMkLst>
            <pc:docMk/>
            <pc:sldMk cId="4047167012" sldId="470"/>
            <ac:picMk id="9" creationId="{38AF98C8-6F9E-447D-BC21-661F664C95DC}"/>
          </ac:picMkLst>
        </pc:picChg>
        <pc:picChg chg="add del mod">
          <ac:chgData name="Jamie Parr" userId="fd56ce20-af7b-4fd5-ae04-957549043638" providerId="ADAL" clId="{4213BA49-E8A4-4D2F-BEAC-2F9CC9051DF2}" dt="2022-05-04T22:38:56.214" v="5468" actId="21"/>
          <ac:picMkLst>
            <pc:docMk/>
            <pc:sldMk cId="4047167012" sldId="470"/>
            <ac:picMk id="11" creationId="{E82B32F6-0C7C-422A-9B7D-9880E7190DFC}"/>
          </ac:picMkLst>
        </pc:picChg>
        <pc:picChg chg="add mod">
          <ac:chgData name="Jamie Parr" userId="fd56ce20-af7b-4fd5-ae04-957549043638" providerId="ADAL" clId="{4213BA49-E8A4-4D2F-BEAC-2F9CC9051DF2}" dt="2022-05-04T22:47:25.709" v="5471" actId="1076"/>
          <ac:picMkLst>
            <pc:docMk/>
            <pc:sldMk cId="4047167012" sldId="470"/>
            <ac:picMk id="14" creationId="{60AB1744-BDCD-41B3-BB29-DE8731BFC601}"/>
          </ac:picMkLst>
        </pc:picChg>
      </pc:sldChg>
      <pc:sldChg chg="new del">
        <pc:chgData name="Jamie Parr" userId="fd56ce20-af7b-4fd5-ae04-957549043638" providerId="ADAL" clId="{4213BA49-E8A4-4D2F-BEAC-2F9CC9051DF2}" dt="2022-05-04T22:26:20.543" v="5187" actId="2696"/>
        <pc:sldMkLst>
          <pc:docMk/>
          <pc:sldMk cId="1529367923" sldId="471"/>
        </pc:sldMkLst>
      </pc:sldChg>
      <pc:sldChg chg="addSp delSp modSp add mod">
        <pc:chgData name="Jamie Parr" userId="fd56ce20-af7b-4fd5-ae04-957549043638" providerId="ADAL" clId="{4213BA49-E8A4-4D2F-BEAC-2F9CC9051DF2}" dt="2022-05-04T23:18:12.567" v="5557" actId="20577"/>
        <pc:sldMkLst>
          <pc:docMk/>
          <pc:sldMk cId="1455634037" sldId="472"/>
        </pc:sldMkLst>
        <pc:spChg chg="add mod">
          <ac:chgData name="Jamie Parr" userId="fd56ce20-af7b-4fd5-ae04-957549043638" providerId="ADAL" clId="{4213BA49-E8A4-4D2F-BEAC-2F9CC9051DF2}" dt="2022-05-04T23:18:12.567" v="5557" actId="20577"/>
          <ac:spMkLst>
            <pc:docMk/>
            <pc:sldMk cId="1455634037" sldId="472"/>
            <ac:spMk id="15" creationId="{E4D580FA-85C2-4A5C-AA7F-6DE0A4A82145}"/>
          </ac:spMkLst>
        </pc:spChg>
        <pc:spChg chg="del mod">
          <ac:chgData name="Jamie Parr" userId="fd56ce20-af7b-4fd5-ae04-957549043638" providerId="ADAL" clId="{4213BA49-E8A4-4D2F-BEAC-2F9CC9051DF2}" dt="2022-05-04T22:26:47.597" v="5194"/>
          <ac:spMkLst>
            <pc:docMk/>
            <pc:sldMk cId="1455634037" sldId="472"/>
            <ac:spMk id="22" creationId="{318D80F9-5F4E-451B-BE98-D95A746DBFFD}"/>
          </ac:spMkLst>
        </pc:spChg>
        <pc:picChg chg="add mod">
          <ac:chgData name="Jamie Parr" userId="fd56ce20-af7b-4fd5-ae04-957549043638" providerId="ADAL" clId="{4213BA49-E8A4-4D2F-BEAC-2F9CC9051DF2}" dt="2022-05-04T22:59:32.523" v="5530" actId="1076"/>
          <ac:picMkLst>
            <pc:docMk/>
            <pc:sldMk cId="1455634037" sldId="472"/>
            <ac:picMk id="3" creationId="{BB95DB8F-569B-4FC8-856F-20DB6D6E537D}"/>
          </ac:picMkLst>
        </pc:picChg>
        <pc:picChg chg="del mod">
          <ac:chgData name="Jamie Parr" userId="fd56ce20-af7b-4fd5-ae04-957549043638" providerId="ADAL" clId="{4213BA49-E8A4-4D2F-BEAC-2F9CC9051DF2}" dt="2022-05-04T22:38:45.940" v="5465" actId="21"/>
          <ac:picMkLst>
            <pc:docMk/>
            <pc:sldMk cId="1455634037" sldId="472"/>
            <ac:picMk id="7" creationId="{271B958C-C5A4-441C-ABEE-F0C6F62C2392}"/>
          </ac:picMkLst>
        </pc:picChg>
        <pc:picChg chg="add del mod">
          <ac:chgData name="Jamie Parr" userId="fd56ce20-af7b-4fd5-ae04-957549043638" providerId="ADAL" clId="{4213BA49-E8A4-4D2F-BEAC-2F9CC9051DF2}" dt="2022-05-04T23:11:54.886" v="5531" actId="478"/>
          <ac:picMkLst>
            <pc:docMk/>
            <pc:sldMk cId="1455634037" sldId="472"/>
            <ac:picMk id="8" creationId="{564A75B6-2F3C-4011-B18B-BAF653F1DBEB}"/>
          </ac:picMkLst>
        </pc:picChg>
        <pc:picChg chg="add del mod">
          <ac:chgData name="Jamie Parr" userId="fd56ce20-af7b-4fd5-ae04-957549043638" providerId="ADAL" clId="{4213BA49-E8A4-4D2F-BEAC-2F9CC9051DF2}" dt="2022-05-04T23:15:32.670" v="5537" actId="478"/>
          <ac:picMkLst>
            <pc:docMk/>
            <pc:sldMk cId="1455634037" sldId="472"/>
            <ac:picMk id="9" creationId="{FFD02D61-A699-408B-AFAD-BD8432A534E1}"/>
          </ac:picMkLst>
        </pc:picChg>
        <pc:picChg chg="add mod">
          <ac:chgData name="Jamie Parr" userId="fd56ce20-af7b-4fd5-ae04-957549043638" providerId="ADAL" clId="{4213BA49-E8A4-4D2F-BEAC-2F9CC9051DF2}" dt="2022-05-04T23:12:08.708" v="5536" actId="1076"/>
          <ac:picMkLst>
            <pc:docMk/>
            <pc:sldMk cId="1455634037" sldId="472"/>
            <ac:picMk id="10" creationId="{002298AA-1346-46D0-AC09-9F016D8AA112}"/>
          </ac:picMkLst>
        </pc:picChg>
        <pc:picChg chg="add mod">
          <ac:chgData name="Jamie Parr" userId="fd56ce20-af7b-4fd5-ae04-957549043638" providerId="ADAL" clId="{4213BA49-E8A4-4D2F-BEAC-2F9CC9051DF2}" dt="2022-05-04T23:15:45.531" v="5541" actId="14100"/>
          <ac:picMkLst>
            <pc:docMk/>
            <pc:sldMk cId="1455634037" sldId="472"/>
            <ac:picMk id="12" creationId="{F23A805A-4B47-4E1A-AF88-5EC3EC1AA90C}"/>
          </ac:picMkLst>
        </pc:picChg>
      </pc:sldChg>
      <pc:sldChg chg="addSp delSp modSp add mod">
        <pc:chgData name="Jamie Parr" userId="fd56ce20-af7b-4fd5-ae04-957549043638" providerId="ADAL" clId="{4213BA49-E8A4-4D2F-BEAC-2F9CC9051DF2}" dt="2022-05-06T14:55:49.079" v="6543" actId="1076"/>
        <pc:sldMkLst>
          <pc:docMk/>
          <pc:sldMk cId="138933097" sldId="473"/>
        </pc:sldMkLst>
        <pc:spChg chg="add del mod">
          <ac:chgData name="Jamie Parr" userId="fd56ce20-af7b-4fd5-ae04-957549043638" providerId="ADAL" clId="{4213BA49-E8A4-4D2F-BEAC-2F9CC9051DF2}" dt="2022-05-05T05:02:40.676" v="6027" actId="478"/>
          <ac:spMkLst>
            <pc:docMk/>
            <pc:sldMk cId="138933097" sldId="473"/>
            <ac:spMk id="9" creationId="{18E3A660-C446-4B8A-B558-3613C20175CE}"/>
          </ac:spMkLst>
        </pc:spChg>
        <pc:spChg chg="add mod">
          <ac:chgData name="Jamie Parr" userId="fd56ce20-af7b-4fd5-ae04-957549043638" providerId="ADAL" clId="{4213BA49-E8A4-4D2F-BEAC-2F9CC9051DF2}" dt="2022-05-06T04:20:55.804" v="6500" actId="21"/>
          <ac:spMkLst>
            <pc:docMk/>
            <pc:sldMk cId="138933097" sldId="473"/>
            <ac:spMk id="11" creationId="{C26BDC84-1E7F-4771-87A7-44388E09B6FC}"/>
          </ac:spMkLst>
        </pc:spChg>
        <pc:spChg chg="mod">
          <ac:chgData name="Jamie Parr" userId="fd56ce20-af7b-4fd5-ae04-957549043638" providerId="ADAL" clId="{4213BA49-E8A4-4D2F-BEAC-2F9CC9051DF2}" dt="2022-05-06T04:20:58.161" v="6503"/>
          <ac:spMkLst>
            <pc:docMk/>
            <pc:sldMk cId="138933097" sldId="473"/>
            <ac:spMk id="15" creationId="{E4D580FA-85C2-4A5C-AA7F-6DE0A4A82145}"/>
          </ac:spMkLst>
        </pc:spChg>
        <pc:picChg chg="del">
          <ac:chgData name="Jamie Parr" userId="fd56ce20-af7b-4fd5-ae04-957549043638" providerId="ADAL" clId="{4213BA49-E8A4-4D2F-BEAC-2F9CC9051DF2}" dt="2022-05-04T23:46:50.497" v="5561" actId="478"/>
          <ac:picMkLst>
            <pc:docMk/>
            <pc:sldMk cId="138933097" sldId="473"/>
            <ac:picMk id="3" creationId="{BB95DB8F-569B-4FC8-856F-20DB6D6E537D}"/>
          </ac:picMkLst>
        </pc:picChg>
        <pc:picChg chg="add del mod">
          <ac:chgData name="Jamie Parr" userId="fd56ce20-af7b-4fd5-ae04-957549043638" providerId="ADAL" clId="{4213BA49-E8A4-4D2F-BEAC-2F9CC9051DF2}" dt="2022-05-05T04:25:42.761" v="5567" actId="478"/>
          <ac:picMkLst>
            <pc:docMk/>
            <pc:sldMk cId="138933097" sldId="473"/>
            <ac:picMk id="6" creationId="{96A4572E-D08E-403F-AF38-5C4763BA8023}"/>
          </ac:picMkLst>
        </pc:picChg>
        <pc:picChg chg="add del mod">
          <ac:chgData name="Jamie Parr" userId="fd56ce20-af7b-4fd5-ae04-957549043638" providerId="ADAL" clId="{4213BA49-E8A4-4D2F-BEAC-2F9CC9051DF2}" dt="2022-05-05T04:54:56.151" v="6018" actId="478"/>
          <ac:picMkLst>
            <pc:docMk/>
            <pc:sldMk cId="138933097" sldId="473"/>
            <ac:picMk id="8" creationId="{92EBC4A8-7456-44A5-AF42-B8766DF25E16}"/>
          </ac:picMkLst>
        </pc:picChg>
        <pc:picChg chg="del">
          <ac:chgData name="Jamie Parr" userId="fd56ce20-af7b-4fd5-ae04-957549043638" providerId="ADAL" clId="{4213BA49-E8A4-4D2F-BEAC-2F9CC9051DF2}" dt="2022-05-04T23:46:48.572" v="5560" actId="478"/>
          <ac:picMkLst>
            <pc:docMk/>
            <pc:sldMk cId="138933097" sldId="473"/>
            <ac:picMk id="10" creationId="{002298AA-1346-46D0-AC09-9F016D8AA112}"/>
          </ac:picMkLst>
        </pc:picChg>
        <pc:picChg chg="del">
          <ac:chgData name="Jamie Parr" userId="fd56ce20-af7b-4fd5-ae04-957549043638" providerId="ADAL" clId="{4213BA49-E8A4-4D2F-BEAC-2F9CC9051DF2}" dt="2022-05-04T23:46:45.859" v="5559" actId="478"/>
          <ac:picMkLst>
            <pc:docMk/>
            <pc:sldMk cId="138933097" sldId="473"/>
            <ac:picMk id="12" creationId="{F23A805A-4B47-4E1A-AF88-5EC3EC1AA90C}"/>
          </ac:picMkLst>
        </pc:picChg>
        <pc:picChg chg="add mod">
          <ac:chgData name="Jamie Parr" userId="fd56ce20-af7b-4fd5-ae04-957549043638" providerId="ADAL" clId="{4213BA49-E8A4-4D2F-BEAC-2F9CC9051DF2}" dt="2022-05-06T14:55:49.079" v="6543" actId="1076"/>
          <ac:picMkLst>
            <pc:docMk/>
            <pc:sldMk cId="138933097" sldId="473"/>
            <ac:picMk id="16" creationId="{13E050F9-92B6-4142-96E0-F04B61B31A25}"/>
          </ac:picMkLst>
        </pc:picChg>
      </pc:sldChg>
      <pc:sldChg chg="modSp add del mod">
        <pc:chgData name="Jamie Parr" userId="fd56ce20-af7b-4fd5-ae04-957549043638" providerId="ADAL" clId="{4213BA49-E8A4-4D2F-BEAC-2F9CC9051DF2}" dt="2022-05-05T05:04:24.239" v="6043" actId="2696"/>
        <pc:sldMkLst>
          <pc:docMk/>
          <pc:sldMk cId="4214639366" sldId="474"/>
        </pc:sldMkLst>
        <pc:spChg chg="mod">
          <ac:chgData name="Jamie Parr" userId="fd56ce20-af7b-4fd5-ae04-957549043638" providerId="ADAL" clId="{4213BA49-E8A4-4D2F-BEAC-2F9CC9051DF2}" dt="2022-05-05T04:48:25.348" v="5936" actId="20577"/>
          <ac:spMkLst>
            <pc:docMk/>
            <pc:sldMk cId="4214639366" sldId="474"/>
            <ac:spMk id="11" creationId="{C26BDC84-1E7F-4771-87A7-44388E09B6FC}"/>
          </ac:spMkLst>
        </pc:spChg>
      </pc:sldChg>
      <pc:sldChg chg="addSp delSp modSp add mod">
        <pc:chgData name="Jamie Parr" userId="fd56ce20-af7b-4fd5-ae04-957549043638" providerId="ADAL" clId="{4213BA49-E8A4-4D2F-BEAC-2F9CC9051DF2}" dt="2022-05-06T14:56:21.812" v="6547" actId="1076"/>
        <pc:sldMkLst>
          <pc:docMk/>
          <pc:sldMk cId="2363915017" sldId="475"/>
        </pc:sldMkLst>
        <pc:spChg chg="del mod">
          <ac:chgData name="Jamie Parr" userId="fd56ce20-af7b-4fd5-ae04-957549043638" providerId="ADAL" clId="{4213BA49-E8A4-4D2F-BEAC-2F9CC9051DF2}" dt="2022-05-06T04:20:37.904" v="6492" actId="478"/>
          <ac:spMkLst>
            <pc:docMk/>
            <pc:sldMk cId="2363915017" sldId="475"/>
            <ac:spMk id="11" creationId="{C26BDC84-1E7F-4771-87A7-44388E09B6FC}"/>
          </ac:spMkLst>
        </pc:spChg>
        <pc:spChg chg="mod">
          <ac:chgData name="Jamie Parr" userId="fd56ce20-af7b-4fd5-ae04-957549043638" providerId="ADAL" clId="{4213BA49-E8A4-4D2F-BEAC-2F9CC9051DF2}" dt="2022-05-06T04:20:43.232" v="6495"/>
          <ac:spMkLst>
            <pc:docMk/>
            <pc:sldMk cId="2363915017" sldId="475"/>
            <ac:spMk id="15" creationId="{E4D580FA-85C2-4A5C-AA7F-6DE0A4A82145}"/>
          </ac:spMkLst>
        </pc:spChg>
        <pc:picChg chg="add mod">
          <ac:chgData name="Jamie Parr" userId="fd56ce20-af7b-4fd5-ae04-957549043638" providerId="ADAL" clId="{4213BA49-E8A4-4D2F-BEAC-2F9CC9051DF2}" dt="2022-05-06T14:56:21.812" v="6547" actId="1076"/>
          <ac:picMkLst>
            <pc:docMk/>
            <pc:sldMk cId="2363915017" sldId="475"/>
            <ac:picMk id="7" creationId="{3838640C-87C7-498A-9C42-48CCFEAF58BF}"/>
          </ac:picMkLst>
        </pc:picChg>
      </pc:sldChg>
      <pc:sldChg chg="new del">
        <pc:chgData name="Jamie Parr" userId="fd56ce20-af7b-4fd5-ae04-957549043638" providerId="ADAL" clId="{4213BA49-E8A4-4D2F-BEAC-2F9CC9051DF2}" dt="2022-05-05T05:46:00.976" v="6109" actId="2696"/>
        <pc:sldMkLst>
          <pc:docMk/>
          <pc:sldMk cId="3209592573" sldId="476"/>
        </pc:sldMkLst>
      </pc:sldChg>
      <pc:sldChg chg="addSp delSp modSp add mod">
        <pc:chgData name="Jamie Parr" userId="fd56ce20-af7b-4fd5-ae04-957549043638" providerId="ADAL" clId="{4213BA49-E8A4-4D2F-BEAC-2F9CC9051DF2}" dt="2022-05-06T04:20:26.975" v="6490" actId="14100"/>
        <pc:sldMkLst>
          <pc:docMk/>
          <pc:sldMk cId="593908798" sldId="477"/>
        </pc:sldMkLst>
        <pc:spChg chg="add del">
          <ac:chgData name="Jamie Parr" userId="fd56ce20-af7b-4fd5-ae04-957549043638" providerId="ADAL" clId="{4213BA49-E8A4-4D2F-BEAC-2F9CC9051DF2}" dt="2022-05-05T05:35:36.841" v="6097"/>
          <ac:spMkLst>
            <pc:docMk/>
            <pc:sldMk cId="593908798" sldId="477"/>
            <ac:spMk id="6" creationId="{A5922372-920B-4DCC-AE19-CBC04C897F3D}"/>
          </ac:spMkLst>
        </pc:spChg>
        <pc:spChg chg="mod">
          <ac:chgData name="Jamie Parr" userId="fd56ce20-af7b-4fd5-ae04-957549043638" providerId="ADAL" clId="{4213BA49-E8A4-4D2F-BEAC-2F9CC9051DF2}" dt="2022-05-06T04:20:06.726" v="6482" actId="21"/>
          <ac:spMkLst>
            <pc:docMk/>
            <pc:sldMk cId="593908798" sldId="477"/>
            <ac:spMk id="11" creationId="{C26BDC84-1E7F-4771-87A7-44388E09B6FC}"/>
          </ac:spMkLst>
        </pc:spChg>
        <pc:spChg chg="mod">
          <ac:chgData name="Jamie Parr" userId="fd56ce20-af7b-4fd5-ae04-957549043638" providerId="ADAL" clId="{4213BA49-E8A4-4D2F-BEAC-2F9CC9051DF2}" dt="2022-05-06T04:20:16.783" v="6487" actId="20577"/>
          <ac:spMkLst>
            <pc:docMk/>
            <pc:sldMk cId="593908798" sldId="477"/>
            <ac:spMk id="15" creationId="{E4D580FA-85C2-4A5C-AA7F-6DE0A4A82145}"/>
          </ac:spMkLst>
        </pc:spChg>
        <pc:picChg chg="add del mod">
          <ac:chgData name="Jamie Parr" userId="fd56ce20-af7b-4fd5-ae04-957549043638" providerId="ADAL" clId="{4213BA49-E8A4-4D2F-BEAC-2F9CC9051DF2}" dt="2022-05-05T05:24:03.572" v="6091" actId="21"/>
          <ac:picMkLst>
            <pc:docMk/>
            <pc:sldMk cId="593908798" sldId="477"/>
            <ac:picMk id="3" creationId="{D946A025-8C11-4F56-B8F3-C13710FB2199}"/>
          </ac:picMkLst>
        </pc:picChg>
        <pc:picChg chg="add mod">
          <ac:chgData name="Jamie Parr" userId="fd56ce20-af7b-4fd5-ae04-957549043638" providerId="ADAL" clId="{4213BA49-E8A4-4D2F-BEAC-2F9CC9051DF2}" dt="2022-05-06T04:20:26.975" v="6490" actId="14100"/>
          <ac:picMkLst>
            <pc:docMk/>
            <pc:sldMk cId="593908798" sldId="477"/>
            <ac:picMk id="7" creationId="{21D71DA7-F6AA-4C6D-A1B5-EB93430D38B8}"/>
          </ac:picMkLst>
        </pc:picChg>
      </pc:sldChg>
      <pc:sldChg chg="addSp delSp modSp add mod">
        <pc:chgData name="Jamie Parr" userId="fd56ce20-af7b-4fd5-ae04-957549043638" providerId="ADAL" clId="{4213BA49-E8A4-4D2F-BEAC-2F9CC9051DF2}" dt="2022-05-06T04:19:57.298" v="6481" actId="1076"/>
        <pc:sldMkLst>
          <pc:docMk/>
          <pc:sldMk cId="718617683" sldId="478"/>
        </pc:sldMkLst>
        <pc:spChg chg="mod">
          <ac:chgData name="Jamie Parr" userId="fd56ce20-af7b-4fd5-ae04-957549043638" providerId="ADAL" clId="{4213BA49-E8A4-4D2F-BEAC-2F9CC9051DF2}" dt="2022-05-06T04:19:32.056" v="6472" actId="21"/>
          <ac:spMkLst>
            <pc:docMk/>
            <pc:sldMk cId="718617683" sldId="478"/>
            <ac:spMk id="11" creationId="{C26BDC84-1E7F-4771-87A7-44388E09B6FC}"/>
          </ac:spMkLst>
        </pc:spChg>
        <pc:spChg chg="mod">
          <ac:chgData name="Jamie Parr" userId="fd56ce20-af7b-4fd5-ae04-957549043638" providerId="ADAL" clId="{4213BA49-E8A4-4D2F-BEAC-2F9CC9051DF2}" dt="2022-05-06T04:19:47.690" v="6478" actId="20577"/>
          <ac:spMkLst>
            <pc:docMk/>
            <pc:sldMk cId="718617683" sldId="478"/>
            <ac:spMk id="15" creationId="{E4D580FA-85C2-4A5C-AA7F-6DE0A4A82145}"/>
          </ac:spMkLst>
        </pc:spChg>
        <pc:picChg chg="add mod">
          <ac:chgData name="Jamie Parr" userId="fd56ce20-af7b-4fd5-ae04-957549043638" providerId="ADAL" clId="{4213BA49-E8A4-4D2F-BEAC-2F9CC9051DF2}" dt="2022-05-06T04:19:57.298" v="6481" actId="1076"/>
          <ac:picMkLst>
            <pc:docMk/>
            <pc:sldMk cId="718617683" sldId="478"/>
            <ac:picMk id="3" creationId="{798BA5B2-DBC6-4F62-AA30-A55B09499739}"/>
          </ac:picMkLst>
        </pc:picChg>
        <pc:picChg chg="add del mod">
          <ac:chgData name="Jamie Parr" userId="fd56ce20-af7b-4fd5-ae04-957549043638" providerId="ADAL" clId="{4213BA49-E8A4-4D2F-BEAC-2F9CC9051DF2}" dt="2022-05-06T04:19:22.303" v="6470" actId="478"/>
          <ac:picMkLst>
            <pc:docMk/>
            <pc:sldMk cId="718617683" sldId="478"/>
            <ac:picMk id="7" creationId="{C8BFEE8D-57CB-4DEF-A3A0-34EDCFC21517}"/>
          </ac:picMkLst>
        </pc:picChg>
      </pc:sldChg>
      <pc:sldChg chg="add del">
        <pc:chgData name="Jamie Parr" userId="fd56ce20-af7b-4fd5-ae04-957549043638" providerId="ADAL" clId="{4213BA49-E8A4-4D2F-BEAC-2F9CC9051DF2}" dt="2022-05-05T05:45:56.366" v="6108" actId="2696"/>
        <pc:sldMkLst>
          <pc:docMk/>
          <pc:sldMk cId="4243400229" sldId="479"/>
        </pc:sldMkLst>
      </pc:sldChg>
      <pc:sldChg chg="addSp delSp modSp add mod">
        <pc:chgData name="Jamie Parr" userId="fd56ce20-af7b-4fd5-ae04-957549043638" providerId="ADAL" clId="{4213BA49-E8A4-4D2F-BEAC-2F9CC9051DF2}" dt="2022-05-06T14:56:01.034" v="6545" actId="1076"/>
        <pc:sldMkLst>
          <pc:docMk/>
          <pc:sldMk cId="1515676716" sldId="480"/>
        </pc:sldMkLst>
        <pc:spChg chg="mod">
          <ac:chgData name="Jamie Parr" userId="fd56ce20-af7b-4fd5-ae04-957549043638" providerId="ADAL" clId="{4213BA49-E8A4-4D2F-BEAC-2F9CC9051DF2}" dt="2022-05-06T04:20:48.479" v="6496" actId="21"/>
          <ac:spMkLst>
            <pc:docMk/>
            <pc:sldMk cId="1515676716" sldId="480"/>
            <ac:spMk id="11" creationId="{C26BDC84-1E7F-4771-87A7-44388E09B6FC}"/>
          </ac:spMkLst>
        </pc:spChg>
        <pc:spChg chg="mod">
          <ac:chgData name="Jamie Parr" userId="fd56ce20-af7b-4fd5-ae04-957549043638" providerId="ADAL" clId="{4213BA49-E8A4-4D2F-BEAC-2F9CC9051DF2}" dt="2022-05-06T04:20:50.791" v="6499"/>
          <ac:spMkLst>
            <pc:docMk/>
            <pc:sldMk cId="1515676716" sldId="480"/>
            <ac:spMk id="15" creationId="{E4D580FA-85C2-4A5C-AA7F-6DE0A4A82145}"/>
          </ac:spMkLst>
        </pc:spChg>
        <pc:picChg chg="add mod">
          <ac:chgData name="Jamie Parr" userId="fd56ce20-af7b-4fd5-ae04-957549043638" providerId="ADAL" clId="{4213BA49-E8A4-4D2F-BEAC-2F9CC9051DF2}" dt="2022-05-06T14:56:01.034" v="6545" actId="1076"/>
          <ac:picMkLst>
            <pc:docMk/>
            <pc:sldMk cId="1515676716" sldId="480"/>
            <ac:picMk id="3" creationId="{829D81CC-B03E-4F4E-941F-C09B1E10CEA7}"/>
          </ac:picMkLst>
        </pc:picChg>
        <pc:picChg chg="del">
          <ac:chgData name="Jamie Parr" userId="fd56ce20-af7b-4fd5-ae04-957549043638" providerId="ADAL" clId="{4213BA49-E8A4-4D2F-BEAC-2F9CC9051DF2}" dt="2022-05-05T05:08:27.216" v="6044" actId="478"/>
          <ac:picMkLst>
            <pc:docMk/>
            <pc:sldMk cId="1515676716" sldId="480"/>
            <ac:picMk id="16" creationId="{13E050F9-92B6-4142-96E0-F04B61B31A2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D005A74-8192-E243-BF05-19FAA54770A7}"/>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a:extLst>
              <a:ext uri="{FF2B5EF4-FFF2-40B4-BE49-F238E27FC236}">
                <a16:creationId xmlns:a16="http://schemas.microsoft.com/office/drawing/2014/main" id="{9EE06139-B360-6641-8870-A73A6F312FB9}"/>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4400B075-6191-2C4A-8193-1A00EE3832A8}" type="datetimeFigureOut">
              <a:rPr lang="en-US" smtClean="0">
                <a:latin typeface="Arial" panose="020B0604020202020204" pitchFamily="34" charset="0"/>
              </a:rPr>
              <a:t>5/4/2022</a:t>
            </a:fld>
            <a:endParaRPr lang="en-US">
              <a:latin typeface="Arial" panose="020B0604020202020204" pitchFamily="34" charset="0"/>
            </a:endParaRPr>
          </a:p>
        </p:txBody>
      </p:sp>
      <p:sp>
        <p:nvSpPr>
          <p:cNvPr id="4" name="Footer Placeholder 3">
            <a:extLst>
              <a:ext uri="{FF2B5EF4-FFF2-40B4-BE49-F238E27FC236}">
                <a16:creationId xmlns:a16="http://schemas.microsoft.com/office/drawing/2014/main" id="{9E74DB19-38C5-2248-8123-DFA22CA544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a:extLst>
              <a:ext uri="{FF2B5EF4-FFF2-40B4-BE49-F238E27FC236}">
                <a16:creationId xmlns:a16="http://schemas.microsoft.com/office/drawing/2014/main" id="{94EF6CDA-6B14-0543-B4E7-3146E832E5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32EFB9-C4E9-5545-821A-1AB601A44092}"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23071593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A1292C84-C571-9E4B-B574-75AB31C44F0E}" type="datetimeFigureOut">
              <a:rPr lang="en-US" smtClean="0"/>
              <a:pPr/>
              <a:t>5/4/2022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EEADBA4F-8DE6-A546-9160-9B04B784B47A}" type="slidenum">
              <a:rPr lang="en-US" smtClean="0"/>
              <a:pPr/>
              <a:t>‹#›</a:t>
            </a:fld>
            <a:endParaRPr lang="en-US"/>
          </a:p>
        </p:txBody>
      </p:sp>
    </p:spTree>
    <p:extLst>
      <p:ext uri="{BB962C8B-B14F-4D97-AF65-F5344CB8AC3E}">
        <p14:creationId xmlns:p14="http://schemas.microsoft.com/office/powerpoint/2010/main" val="3657297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We wanted to know where conflict was taking place in Ukraine and who the top actors were for those events </a:t>
            </a:r>
          </a:p>
          <a:p>
            <a:pPr marL="171450" indent="-171450">
              <a:buFont typeface="Arial" panose="020B0604020202020204" pitchFamily="34" charset="0"/>
              <a:buChar char="•"/>
            </a:pPr>
            <a:r>
              <a:rPr lang="en-US"/>
              <a:t>So – we built a dashboard using the ACLED dataset to understand where the fatalities and civilian based conflict was occurring, who the key players were and how these events trended over time </a:t>
            </a:r>
          </a:p>
          <a:p>
            <a:pPr marL="628650" lvl="1" indent="-171450">
              <a:buFont typeface="Arial" panose="020B0604020202020204" pitchFamily="34" charset="0"/>
              <a:buChar char="•"/>
            </a:pPr>
            <a:r>
              <a:rPr lang="en-US"/>
              <a:t>So we can look at where the events are taking place</a:t>
            </a:r>
          </a:p>
          <a:p>
            <a:pPr marL="628650" lvl="1" indent="-171450">
              <a:buFont typeface="Arial" panose="020B0604020202020204" pitchFamily="34" charset="0"/>
              <a:buChar char="•"/>
            </a:pPr>
            <a:r>
              <a:rPr lang="en-US"/>
              <a:t>Who was attributable for those events (give example of Russian forces) </a:t>
            </a:r>
          </a:p>
          <a:p>
            <a:pPr marL="628650" lvl="1" indent="-171450">
              <a:buFont typeface="Arial" panose="020B0604020202020204" pitchFamily="34" charset="0"/>
              <a:buChar char="•"/>
            </a:pPr>
            <a:r>
              <a:rPr lang="en-US"/>
              <a:t>Who these actors were interacting with in these events for example NAF was primarily interacting with the Donbass People’s Military, Luhansk and Civilians</a:t>
            </a:r>
          </a:p>
          <a:p>
            <a:pPr marL="628650" lvl="1" indent="-171450">
              <a:buFont typeface="Arial" panose="020B0604020202020204" pitchFamily="34" charset="0"/>
              <a:buChar char="•"/>
            </a:pPr>
            <a:r>
              <a:rPr lang="en-US"/>
              <a:t>How frequently these events were happening</a:t>
            </a:r>
          </a:p>
          <a:p>
            <a:pPr marL="628650" lvl="1" indent="-171450">
              <a:buFont typeface="Arial" panose="020B0604020202020204" pitchFamily="34" charset="0"/>
              <a:buChar char="•"/>
            </a:pPr>
            <a:r>
              <a:rPr lang="en-US"/>
              <a:t>What types of events were taking place – here we can see an greater portion of the events are Explosions/remote violence and battles</a:t>
            </a:r>
          </a:p>
          <a:p>
            <a:pPr marL="171450" indent="-171450">
              <a:buFont typeface="Arial" panose="020B0604020202020204" pitchFamily="34" charset="0"/>
              <a:buChar char="•"/>
            </a:pPr>
            <a:r>
              <a:rPr lang="en-US"/>
              <a:t>Event conflict data helps us analyze events by the type of event, the actors involved in the event or who is accountable, where the event took place and when the event happened and how the frequency of events or trends might have evolved over time. </a:t>
            </a:r>
          </a:p>
        </p:txBody>
      </p:sp>
      <p:sp>
        <p:nvSpPr>
          <p:cNvPr id="4" name="Slide Number Placeholder 3"/>
          <p:cNvSpPr>
            <a:spLocks noGrp="1"/>
          </p:cNvSpPr>
          <p:nvPr>
            <p:ph type="sldNum" sz="quarter" idx="5"/>
          </p:nvPr>
        </p:nvSpPr>
        <p:spPr/>
        <p:txBody>
          <a:bodyPr/>
          <a:lstStyle/>
          <a:p>
            <a:fld id="{EEADBA4F-8DE6-A546-9160-9B04B784B47A}" type="slidenum">
              <a:rPr lang="en-US" smtClean="0"/>
              <a:pPr/>
              <a:t>2</a:t>
            </a:fld>
            <a:endParaRPr lang="en-US"/>
          </a:p>
        </p:txBody>
      </p:sp>
    </p:spTree>
    <p:extLst>
      <p:ext uri="{BB962C8B-B14F-4D97-AF65-F5344CB8AC3E}">
        <p14:creationId xmlns:p14="http://schemas.microsoft.com/office/powerpoint/2010/main" val="2092976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We wanted to know where conflict was taking place in Ukraine and who the top actors were for those events </a:t>
            </a:r>
          </a:p>
          <a:p>
            <a:pPr marL="171450" indent="-171450">
              <a:buFont typeface="Arial" panose="020B0604020202020204" pitchFamily="34" charset="0"/>
              <a:buChar char="•"/>
            </a:pPr>
            <a:r>
              <a:rPr lang="en-US"/>
              <a:t>So – we built a dashboard using the ACLED dataset to understand where the fatalities and civilian based conflict was occurring, who the key players were and how these events trended over time </a:t>
            </a:r>
          </a:p>
          <a:p>
            <a:pPr marL="628650" lvl="1" indent="-171450">
              <a:buFont typeface="Arial" panose="020B0604020202020204" pitchFamily="34" charset="0"/>
              <a:buChar char="•"/>
            </a:pPr>
            <a:r>
              <a:rPr lang="en-US"/>
              <a:t>So we can look at where the events are taking place</a:t>
            </a:r>
          </a:p>
          <a:p>
            <a:pPr marL="628650" lvl="1" indent="-171450">
              <a:buFont typeface="Arial" panose="020B0604020202020204" pitchFamily="34" charset="0"/>
              <a:buChar char="•"/>
            </a:pPr>
            <a:r>
              <a:rPr lang="en-US"/>
              <a:t>Who was attributable for those events (give example of Russian forces) </a:t>
            </a:r>
          </a:p>
          <a:p>
            <a:pPr marL="628650" lvl="1" indent="-171450">
              <a:buFont typeface="Arial" panose="020B0604020202020204" pitchFamily="34" charset="0"/>
              <a:buChar char="•"/>
            </a:pPr>
            <a:r>
              <a:rPr lang="en-US"/>
              <a:t>Who these actors were interacting with in these events for example NAF was primarily interacting with the Donbass People’s Military, Luhansk and Civilians</a:t>
            </a:r>
          </a:p>
          <a:p>
            <a:pPr marL="628650" lvl="1" indent="-171450">
              <a:buFont typeface="Arial" panose="020B0604020202020204" pitchFamily="34" charset="0"/>
              <a:buChar char="•"/>
            </a:pPr>
            <a:r>
              <a:rPr lang="en-US"/>
              <a:t>How frequently these events were happening</a:t>
            </a:r>
          </a:p>
          <a:p>
            <a:pPr marL="628650" lvl="1" indent="-171450">
              <a:buFont typeface="Arial" panose="020B0604020202020204" pitchFamily="34" charset="0"/>
              <a:buChar char="•"/>
            </a:pPr>
            <a:r>
              <a:rPr lang="en-US"/>
              <a:t>What types of events were taking place – here we can see an greater portion of the events are Explosions/remote violence and battles</a:t>
            </a:r>
          </a:p>
          <a:p>
            <a:pPr marL="171450" indent="-171450">
              <a:buFont typeface="Arial" panose="020B0604020202020204" pitchFamily="34" charset="0"/>
              <a:buChar char="•"/>
            </a:pPr>
            <a:r>
              <a:rPr lang="en-US"/>
              <a:t>Event conflict data helps us analyze events by the type of event, the actors involved in the event or who is accountable, where the event took place and when the event happened and how the frequency of events or trends might have evolved over time. </a:t>
            </a:r>
          </a:p>
        </p:txBody>
      </p:sp>
      <p:sp>
        <p:nvSpPr>
          <p:cNvPr id="4" name="Slide Number Placeholder 3"/>
          <p:cNvSpPr>
            <a:spLocks noGrp="1"/>
          </p:cNvSpPr>
          <p:nvPr>
            <p:ph type="sldNum" sz="quarter" idx="5"/>
          </p:nvPr>
        </p:nvSpPr>
        <p:spPr/>
        <p:txBody>
          <a:bodyPr/>
          <a:lstStyle/>
          <a:p>
            <a:fld id="{EEADBA4F-8DE6-A546-9160-9B04B784B47A}" type="slidenum">
              <a:rPr lang="en-US" smtClean="0"/>
              <a:pPr/>
              <a:t>11</a:t>
            </a:fld>
            <a:endParaRPr lang="en-US"/>
          </a:p>
        </p:txBody>
      </p:sp>
    </p:spTree>
    <p:extLst>
      <p:ext uri="{BB962C8B-B14F-4D97-AF65-F5344CB8AC3E}">
        <p14:creationId xmlns:p14="http://schemas.microsoft.com/office/powerpoint/2010/main" val="1620472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We wanted to know where conflict was taking place in Ukraine and who the top actors were for those events </a:t>
            </a:r>
          </a:p>
          <a:p>
            <a:pPr marL="171450" indent="-171450">
              <a:buFont typeface="Arial" panose="020B0604020202020204" pitchFamily="34" charset="0"/>
              <a:buChar char="•"/>
            </a:pPr>
            <a:r>
              <a:rPr lang="en-US"/>
              <a:t>So – we built a dashboard using the ACLED dataset to understand where the fatalities and civilian based conflict was occurring, who the key players were and how these events trended over time </a:t>
            </a:r>
          </a:p>
          <a:p>
            <a:pPr marL="628650" lvl="1" indent="-171450">
              <a:buFont typeface="Arial" panose="020B0604020202020204" pitchFamily="34" charset="0"/>
              <a:buChar char="•"/>
            </a:pPr>
            <a:r>
              <a:rPr lang="en-US"/>
              <a:t>So we can look at where the events are taking place</a:t>
            </a:r>
          </a:p>
          <a:p>
            <a:pPr marL="628650" lvl="1" indent="-171450">
              <a:buFont typeface="Arial" panose="020B0604020202020204" pitchFamily="34" charset="0"/>
              <a:buChar char="•"/>
            </a:pPr>
            <a:r>
              <a:rPr lang="en-US"/>
              <a:t>Who was attributable for those events (give example of Russian forces) </a:t>
            </a:r>
          </a:p>
          <a:p>
            <a:pPr marL="628650" lvl="1" indent="-171450">
              <a:buFont typeface="Arial" panose="020B0604020202020204" pitchFamily="34" charset="0"/>
              <a:buChar char="•"/>
            </a:pPr>
            <a:r>
              <a:rPr lang="en-US"/>
              <a:t>Who these actors were interacting with in these events for example NAF was primarily interacting with the Donbass People’s Military, Luhansk and Civilians</a:t>
            </a:r>
          </a:p>
          <a:p>
            <a:pPr marL="628650" lvl="1" indent="-171450">
              <a:buFont typeface="Arial" panose="020B0604020202020204" pitchFamily="34" charset="0"/>
              <a:buChar char="•"/>
            </a:pPr>
            <a:r>
              <a:rPr lang="en-US"/>
              <a:t>How frequently these events were happening</a:t>
            </a:r>
          </a:p>
          <a:p>
            <a:pPr marL="628650" lvl="1" indent="-171450">
              <a:buFont typeface="Arial" panose="020B0604020202020204" pitchFamily="34" charset="0"/>
              <a:buChar char="•"/>
            </a:pPr>
            <a:r>
              <a:rPr lang="en-US"/>
              <a:t>What types of events were taking place – here we can see an greater portion of the events are Explosions/remote violence and battles</a:t>
            </a:r>
          </a:p>
          <a:p>
            <a:pPr marL="171450" indent="-171450">
              <a:buFont typeface="Arial" panose="020B0604020202020204" pitchFamily="34" charset="0"/>
              <a:buChar char="•"/>
            </a:pPr>
            <a:r>
              <a:rPr lang="en-US"/>
              <a:t>Event conflict data helps us analyze events by the type of event, the actors involved in the event or who is accountable, where the event took place and when the event happened and how the frequency of events or trends might have evolved over time. </a:t>
            </a:r>
          </a:p>
        </p:txBody>
      </p:sp>
      <p:sp>
        <p:nvSpPr>
          <p:cNvPr id="4" name="Slide Number Placeholder 3"/>
          <p:cNvSpPr>
            <a:spLocks noGrp="1"/>
          </p:cNvSpPr>
          <p:nvPr>
            <p:ph type="sldNum" sz="quarter" idx="5"/>
          </p:nvPr>
        </p:nvSpPr>
        <p:spPr/>
        <p:txBody>
          <a:bodyPr/>
          <a:lstStyle/>
          <a:p>
            <a:fld id="{EEADBA4F-8DE6-A546-9160-9B04B784B47A}" type="slidenum">
              <a:rPr lang="en-US" smtClean="0"/>
              <a:pPr/>
              <a:t>12</a:t>
            </a:fld>
            <a:endParaRPr lang="en-US"/>
          </a:p>
        </p:txBody>
      </p:sp>
    </p:spTree>
    <p:extLst>
      <p:ext uri="{BB962C8B-B14F-4D97-AF65-F5344CB8AC3E}">
        <p14:creationId xmlns:p14="http://schemas.microsoft.com/office/powerpoint/2010/main" val="1155966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EADBA4F-8DE6-A546-9160-9B04B784B47A}" type="slidenum">
              <a:rPr lang="en-US" smtClean="0"/>
              <a:pPr/>
              <a:t>3</a:t>
            </a:fld>
            <a:endParaRPr lang="en-US"/>
          </a:p>
        </p:txBody>
      </p:sp>
    </p:spTree>
    <p:extLst>
      <p:ext uri="{BB962C8B-B14F-4D97-AF65-F5344CB8AC3E}">
        <p14:creationId xmlns:p14="http://schemas.microsoft.com/office/powerpoint/2010/main" val="684772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EADBA4F-8DE6-A546-9160-9B04B784B47A}" type="slidenum">
              <a:rPr lang="en-US" smtClean="0"/>
              <a:pPr/>
              <a:t>4</a:t>
            </a:fld>
            <a:endParaRPr lang="en-US"/>
          </a:p>
        </p:txBody>
      </p:sp>
    </p:spTree>
    <p:extLst>
      <p:ext uri="{BB962C8B-B14F-4D97-AF65-F5344CB8AC3E}">
        <p14:creationId xmlns:p14="http://schemas.microsoft.com/office/powerpoint/2010/main" val="3755674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We wanted to know where conflict was taking place in Ukraine and who the top actors were for those events </a:t>
            </a:r>
          </a:p>
          <a:p>
            <a:pPr marL="171450" indent="-171450">
              <a:buFont typeface="Arial" panose="020B0604020202020204" pitchFamily="34" charset="0"/>
              <a:buChar char="•"/>
            </a:pPr>
            <a:r>
              <a:rPr lang="en-US"/>
              <a:t>So – we built a dashboard using the ACLED dataset to understand where the fatalities and civilian based conflict was occurring, who the key players were and how these events trended over time </a:t>
            </a:r>
          </a:p>
          <a:p>
            <a:pPr marL="628650" lvl="1" indent="-171450">
              <a:buFont typeface="Arial" panose="020B0604020202020204" pitchFamily="34" charset="0"/>
              <a:buChar char="•"/>
            </a:pPr>
            <a:r>
              <a:rPr lang="en-US"/>
              <a:t>So we can look at where the events are taking place</a:t>
            </a:r>
          </a:p>
          <a:p>
            <a:pPr marL="628650" lvl="1" indent="-171450">
              <a:buFont typeface="Arial" panose="020B0604020202020204" pitchFamily="34" charset="0"/>
              <a:buChar char="•"/>
            </a:pPr>
            <a:r>
              <a:rPr lang="en-US"/>
              <a:t>Who was attributable for those events (give example of Russian forces) </a:t>
            </a:r>
          </a:p>
          <a:p>
            <a:pPr marL="628650" lvl="1" indent="-171450">
              <a:buFont typeface="Arial" panose="020B0604020202020204" pitchFamily="34" charset="0"/>
              <a:buChar char="•"/>
            </a:pPr>
            <a:r>
              <a:rPr lang="en-US"/>
              <a:t>Who these actors were interacting with in these events for example NAF was primarily interacting with the Donbass People’s Military, Luhansk and Civilians</a:t>
            </a:r>
          </a:p>
          <a:p>
            <a:pPr marL="628650" lvl="1" indent="-171450">
              <a:buFont typeface="Arial" panose="020B0604020202020204" pitchFamily="34" charset="0"/>
              <a:buChar char="•"/>
            </a:pPr>
            <a:r>
              <a:rPr lang="en-US"/>
              <a:t>How frequently these events were happening</a:t>
            </a:r>
          </a:p>
          <a:p>
            <a:pPr marL="628650" lvl="1" indent="-171450">
              <a:buFont typeface="Arial" panose="020B0604020202020204" pitchFamily="34" charset="0"/>
              <a:buChar char="•"/>
            </a:pPr>
            <a:r>
              <a:rPr lang="en-US"/>
              <a:t>What types of events were taking place – here we can see an greater portion of the events are Explosions/remote violence and battles</a:t>
            </a:r>
          </a:p>
          <a:p>
            <a:pPr marL="171450" indent="-171450">
              <a:buFont typeface="Arial" panose="020B0604020202020204" pitchFamily="34" charset="0"/>
              <a:buChar char="•"/>
            </a:pPr>
            <a:r>
              <a:rPr lang="en-US"/>
              <a:t>Event conflict data helps us analyze events by the type of event, the actors involved in the event or who is accountable, where the event took place and when the event happened and how the frequency of events or trends might have evolved over time. </a:t>
            </a:r>
          </a:p>
        </p:txBody>
      </p:sp>
      <p:sp>
        <p:nvSpPr>
          <p:cNvPr id="4" name="Slide Number Placeholder 3"/>
          <p:cNvSpPr>
            <a:spLocks noGrp="1"/>
          </p:cNvSpPr>
          <p:nvPr>
            <p:ph type="sldNum" sz="quarter" idx="5"/>
          </p:nvPr>
        </p:nvSpPr>
        <p:spPr/>
        <p:txBody>
          <a:bodyPr/>
          <a:lstStyle/>
          <a:p>
            <a:fld id="{EEADBA4F-8DE6-A546-9160-9B04B784B47A}" type="slidenum">
              <a:rPr lang="en-US" smtClean="0"/>
              <a:pPr/>
              <a:t>5</a:t>
            </a:fld>
            <a:endParaRPr lang="en-US"/>
          </a:p>
        </p:txBody>
      </p:sp>
    </p:spTree>
    <p:extLst>
      <p:ext uri="{BB962C8B-B14F-4D97-AF65-F5344CB8AC3E}">
        <p14:creationId xmlns:p14="http://schemas.microsoft.com/office/powerpoint/2010/main" val="2573927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We wanted to know where conflict was taking place in Ukraine and who the top actors were for those events </a:t>
            </a:r>
          </a:p>
          <a:p>
            <a:pPr marL="171450" indent="-171450">
              <a:buFont typeface="Arial" panose="020B0604020202020204" pitchFamily="34" charset="0"/>
              <a:buChar char="•"/>
            </a:pPr>
            <a:r>
              <a:rPr lang="en-US"/>
              <a:t>So – we built a dashboard using the ACLED dataset to understand where the fatalities and civilian based conflict was occurring, who the key players were and how these events trended over time </a:t>
            </a:r>
          </a:p>
          <a:p>
            <a:pPr marL="628650" lvl="1" indent="-171450">
              <a:buFont typeface="Arial" panose="020B0604020202020204" pitchFamily="34" charset="0"/>
              <a:buChar char="•"/>
            </a:pPr>
            <a:r>
              <a:rPr lang="en-US"/>
              <a:t>So we can look at where the events are taking place</a:t>
            </a:r>
          </a:p>
          <a:p>
            <a:pPr marL="628650" lvl="1" indent="-171450">
              <a:buFont typeface="Arial" panose="020B0604020202020204" pitchFamily="34" charset="0"/>
              <a:buChar char="•"/>
            </a:pPr>
            <a:r>
              <a:rPr lang="en-US"/>
              <a:t>Who was attributable for those events (give example of Russian forces) </a:t>
            </a:r>
          </a:p>
          <a:p>
            <a:pPr marL="628650" lvl="1" indent="-171450">
              <a:buFont typeface="Arial" panose="020B0604020202020204" pitchFamily="34" charset="0"/>
              <a:buChar char="•"/>
            </a:pPr>
            <a:r>
              <a:rPr lang="en-US"/>
              <a:t>Who these actors were interacting with in these events for example NAF was primarily interacting with the Donbass People’s Military, Luhansk and Civilians</a:t>
            </a:r>
          </a:p>
          <a:p>
            <a:pPr marL="628650" lvl="1" indent="-171450">
              <a:buFont typeface="Arial" panose="020B0604020202020204" pitchFamily="34" charset="0"/>
              <a:buChar char="•"/>
            </a:pPr>
            <a:r>
              <a:rPr lang="en-US"/>
              <a:t>How frequently these events were happening</a:t>
            </a:r>
          </a:p>
          <a:p>
            <a:pPr marL="628650" lvl="1" indent="-171450">
              <a:buFont typeface="Arial" panose="020B0604020202020204" pitchFamily="34" charset="0"/>
              <a:buChar char="•"/>
            </a:pPr>
            <a:r>
              <a:rPr lang="en-US"/>
              <a:t>What types of events were taking place – here we can see an greater portion of the events are Explosions/remote violence and battles</a:t>
            </a:r>
          </a:p>
          <a:p>
            <a:pPr marL="171450" indent="-171450">
              <a:buFont typeface="Arial" panose="020B0604020202020204" pitchFamily="34" charset="0"/>
              <a:buChar char="•"/>
            </a:pPr>
            <a:r>
              <a:rPr lang="en-US"/>
              <a:t>Event conflict data helps us analyze events by the type of event, the actors involved in the event or who is accountable, where the event took place and when the event happened and how the frequency of events or trends might have evolved over time. </a:t>
            </a:r>
          </a:p>
        </p:txBody>
      </p:sp>
      <p:sp>
        <p:nvSpPr>
          <p:cNvPr id="4" name="Slide Number Placeholder 3"/>
          <p:cNvSpPr>
            <a:spLocks noGrp="1"/>
          </p:cNvSpPr>
          <p:nvPr>
            <p:ph type="sldNum" sz="quarter" idx="5"/>
          </p:nvPr>
        </p:nvSpPr>
        <p:spPr/>
        <p:txBody>
          <a:bodyPr/>
          <a:lstStyle/>
          <a:p>
            <a:fld id="{EEADBA4F-8DE6-A546-9160-9B04B784B47A}" type="slidenum">
              <a:rPr lang="en-US" smtClean="0"/>
              <a:pPr/>
              <a:t>6</a:t>
            </a:fld>
            <a:endParaRPr lang="en-US"/>
          </a:p>
        </p:txBody>
      </p:sp>
    </p:spTree>
    <p:extLst>
      <p:ext uri="{BB962C8B-B14F-4D97-AF65-F5344CB8AC3E}">
        <p14:creationId xmlns:p14="http://schemas.microsoft.com/office/powerpoint/2010/main" val="2295016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We wanted to know where conflict was taking place in Ukraine and who the top actors were for those events </a:t>
            </a:r>
          </a:p>
          <a:p>
            <a:pPr marL="171450" indent="-171450">
              <a:buFont typeface="Arial" panose="020B0604020202020204" pitchFamily="34" charset="0"/>
              <a:buChar char="•"/>
            </a:pPr>
            <a:r>
              <a:rPr lang="en-US"/>
              <a:t>So – we built a dashboard using the ACLED dataset to understand where the fatalities and civilian based conflict was occurring, who the key players were and how these events trended over time </a:t>
            </a:r>
          </a:p>
          <a:p>
            <a:pPr marL="628650" lvl="1" indent="-171450">
              <a:buFont typeface="Arial" panose="020B0604020202020204" pitchFamily="34" charset="0"/>
              <a:buChar char="•"/>
            </a:pPr>
            <a:r>
              <a:rPr lang="en-US"/>
              <a:t>So we can look at where the events are taking place</a:t>
            </a:r>
          </a:p>
          <a:p>
            <a:pPr marL="628650" lvl="1" indent="-171450">
              <a:buFont typeface="Arial" panose="020B0604020202020204" pitchFamily="34" charset="0"/>
              <a:buChar char="•"/>
            </a:pPr>
            <a:r>
              <a:rPr lang="en-US"/>
              <a:t>Who was attributable for those events (give example of Russian forces) </a:t>
            </a:r>
          </a:p>
          <a:p>
            <a:pPr marL="628650" lvl="1" indent="-171450">
              <a:buFont typeface="Arial" panose="020B0604020202020204" pitchFamily="34" charset="0"/>
              <a:buChar char="•"/>
            </a:pPr>
            <a:r>
              <a:rPr lang="en-US"/>
              <a:t>Who these actors were interacting with in these events for example NAF was primarily interacting with the Donbass People’s Military, Luhansk and Civilians</a:t>
            </a:r>
          </a:p>
          <a:p>
            <a:pPr marL="628650" lvl="1" indent="-171450">
              <a:buFont typeface="Arial" panose="020B0604020202020204" pitchFamily="34" charset="0"/>
              <a:buChar char="•"/>
            </a:pPr>
            <a:r>
              <a:rPr lang="en-US"/>
              <a:t>How frequently these events were happening</a:t>
            </a:r>
          </a:p>
          <a:p>
            <a:pPr marL="628650" lvl="1" indent="-171450">
              <a:buFont typeface="Arial" panose="020B0604020202020204" pitchFamily="34" charset="0"/>
              <a:buChar char="•"/>
            </a:pPr>
            <a:r>
              <a:rPr lang="en-US"/>
              <a:t>What types of events were taking place – here we can see an greater portion of the events are Explosions/remote violence and battles</a:t>
            </a:r>
          </a:p>
          <a:p>
            <a:pPr marL="171450" indent="-171450">
              <a:buFont typeface="Arial" panose="020B0604020202020204" pitchFamily="34" charset="0"/>
              <a:buChar char="•"/>
            </a:pPr>
            <a:r>
              <a:rPr lang="en-US"/>
              <a:t>Event conflict data helps us analyze events by the type of event, the actors involved in the event or who is accountable, where the event took place and when the event happened and how the frequency of events or trends might have evolved over time. </a:t>
            </a:r>
          </a:p>
        </p:txBody>
      </p:sp>
      <p:sp>
        <p:nvSpPr>
          <p:cNvPr id="4" name="Slide Number Placeholder 3"/>
          <p:cNvSpPr>
            <a:spLocks noGrp="1"/>
          </p:cNvSpPr>
          <p:nvPr>
            <p:ph type="sldNum" sz="quarter" idx="5"/>
          </p:nvPr>
        </p:nvSpPr>
        <p:spPr/>
        <p:txBody>
          <a:bodyPr/>
          <a:lstStyle/>
          <a:p>
            <a:fld id="{EEADBA4F-8DE6-A546-9160-9B04B784B47A}" type="slidenum">
              <a:rPr lang="en-US" smtClean="0"/>
              <a:pPr/>
              <a:t>7</a:t>
            </a:fld>
            <a:endParaRPr lang="en-US"/>
          </a:p>
        </p:txBody>
      </p:sp>
    </p:spTree>
    <p:extLst>
      <p:ext uri="{BB962C8B-B14F-4D97-AF65-F5344CB8AC3E}">
        <p14:creationId xmlns:p14="http://schemas.microsoft.com/office/powerpoint/2010/main" val="1426009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We wanted to know where conflict was taking place in Ukraine and who the top actors were for those events </a:t>
            </a:r>
          </a:p>
          <a:p>
            <a:pPr marL="171450" indent="-171450">
              <a:buFont typeface="Arial" panose="020B0604020202020204" pitchFamily="34" charset="0"/>
              <a:buChar char="•"/>
            </a:pPr>
            <a:r>
              <a:rPr lang="en-US"/>
              <a:t>So – we built a dashboard using the ACLED dataset to understand where the fatalities and civilian based conflict was occurring, who the key players were and how these events trended over time </a:t>
            </a:r>
          </a:p>
          <a:p>
            <a:pPr marL="628650" lvl="1" indent="-171450">
              <a:buFont typeface="Arial" panose="020B0604020202020204" pitchFamily="34" charset="0"/>
              <a:buChar char="•"/>
            </a:pPr>
            <a:r>
              <a:rPr lang="en-US"/>
              <a:t>So we can look at where the events are taking place</a:t>
            </a:r>
          </a:p>
          <a:p>
            <a:pPr marL="628650" lvl="1" indent="-171450">
              <a:buFont typeface="Arial" panose="020B0604020202020204" pitchFamily="34" charset="0"/>
              <a:buChar char="•"/>
            </a:pPr>
            <a:r>
              <a:rPr lang="en-US"/>
              <a:t>Who was attributable for those events (give example of Russian forces) </a:t>
            </a:r>
          </a:p>
          <a:p>
            <a:pPr marL="628650" lvl="1" indent="-171450">
              <a:buFont typeface="Arial" panose="020B0604020202020204" pitchFamily="34" charset="0"/>
              <a:buChar char="•"/>
            </a:pPr>
            <a:r>
              <a:rPr lang="en-US"/>
              <a:t>Who these actors were interacting with in these events for example NAF was primarily interacting with the Donbass People’s Military, Luhansk and Civilians</a:t>
            </a:r>
          </a:p>
          <a:p>
            <a:pPr marL="628650" lvl="1" indent="-171450">
              <a:buFont typeface="Arial" panose="020B0604020202020204" pitchFamily="34" charset="0"/>
              <a:buChar char="•"/>
            </a:pPr>
            <a:r>
              <a:rPr lang="en-US"/>
              <a:t>How frequently these events were happening</a:t>
            </a:r>
          </a:p>
          <a:p>
            <a:pPr marL="628650" lvl="1" indent="-171450">
              <a:buFont typeface="Arial" panose="020B0604020202020204" pitchFamily="34" charset="0"/>
              <a:buChar char="•"/>
            </a:pPr>
            <a:r>
              <a:rPr lang="en-US"/>
              <a:t>What types of events were taking place – here we can see an greater portion of the events are Explosions/remote violence and battles</a:t>
            </a:r>
          </a:p>
          <a:p>
            <a:pPr marL="171450" indent="-171450">
              <a:buFont typeface="Arial" panose="020B0604020202020204" pitchFamily="34" charset="0"/>
              <a:buChar char="•"/>
            </a:pPr>
            <a:r>
              <a:rPr lang="en-US"/>
              <a:t>Event conflict data helps us analyze events by the type of event, the actors involved in the event or who is accountable, where the event took place and when the event happened and how the frequency of events or trends might have evolved over time. </a:t>
            </a:r>
          </a:p>
        </p:txBody>
      </p:sp>
      <p:sp>
        <p:nvSpPr>
          <p:cNvPr id="4" name="Slide Number Placeholder 3"/>
          <p:cNvSpPr>
            <a:spLocks noGrp="1"/>
          </p:cNvSpPr>
          <p:nvPr>
            <p:ph type="sldNum" sz="quarter" idx="5"/>
          </p:nvPr>
        </p:nvSpPr>
        <p:spPr/>
        <p:txBody>
          <a:bodyPr/>
          <a:lstStyle/>
          <a:p>
            <a:fld id="{EEADBA4F-8DE6-A546-9160-9B04B784B47A}" type="slidenum">
              <a:rPr lang="en-US" smtClean="0"/>
              <a:pPr/>
              <a:t>8</a:t>
            </a:fld>
            <a:endParaRPr lang="en-US"/>
          </a:p>
        </p:txBody>
      </p:sp>
    </p:spTree>
    <p:extLst>
      <p:ext uri="{BB962C8B-B14F-4D97-AF65-F5344CB8AC3E}">
        <p14:creationId xmlns:p14="http://schemas.microsoft.com/office/powerpoint/2010/main" val="3176564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We wanted to know where conflict was taking place in Ukraine and who the top actors were for those events </a:t>
            </a:r>
          </a:p>
          <a:p>
            <a:pPr marL="171450" indent="-171450">
              <a:buFont typeface="Arial" panose="020B0604020202020204" pitchFamily="34" charset="0"/>
              <a:buChar char="•"/>
            </a:pPr>
            <a:r>
              <a:rPr lang="en-US"/>
              <a:t>So – we built a dashboard using the ACLED dataset to understand where the fatalities and civilian based conflict was occurring, who the key players were and how these events trended over time </a:t>
            </a:r>
          </a:p>
          <a:p>
            <a:pPr marL="628650" lvl="1" indent="-171450">
              <a:buFont typeface="Arial" panose="020B0604020202020204" pitchFamily="34" charset="0"/>
              <a:buChar char="•"/>
            </a:pPr>
            <a:r>
              <a:rPr lang="en-US"/>
              <a:t>So we can look at where the events are taking place</a:t>
            </a:r>
          </a:p>
          <a:p>
            <a:pPr marL="628650" lvl="1" indent="-171450">
              <a:buFont typeface="Arial" panose="020B0604020202020204" pitchFamily="34" charset="0"/>
              <a:buChar char="•"/>
            </a:pPr>
            <a:r>
              <a:rPr lang="en-US"/>
              <a:t>Who was attributable for those events (give example of Russian forces) </a:t>
            </a:r>
          </a:p>
          <a:p>
            <a:pPr marL="628650" lvl="1" indent="-171450">
              <a:buFont typeface="Arial" panose="020B0604020202020204" pitchFamily="34" charset="0"/>
              <a:buChar char="•"/>
            </a:pPr>
            <a:r>
              <a:rPr lang="en-US"/>
              <a:t>Who these actors were interacting with in these events for example NAF was primarily interacting with the Donbass People’s Military, Luhansk and Civilians</a:t>
            </a:r>
          </a:p>
          <a:p>
            <a:pPr marL="628650" lvl="1" indent="-171450">
              <a:buFont typeface="Arial" panose="020B0604020202020204" pitchFamily="34" charset="0"/>
              <a:buChar char="•"/>
            </a:pPr>
            <a:r>
              <a:rPr lang="en-US"/>
              <a:t>How frequently these events were happening</a:t>
            </a:r>
          </a:p>
          <a:p>
            <a:pPr marL="628650" lvl="1" indent="-171450">
              <a:buFont typeface="Arial" panose="020B0604020202020204" pitchFamily="34" charset="0"/>
              <a:buChar char="•"/>
            </a:pPr>
            <a:r>
              <a:rPr lang="en-US"/>
              <a:t>What types of events were taking place – here we can see an greater portion of the events are Explosions/remote violence and battles</a:t>
            </a:r>
          </a:p>
          <a:p>
            <a:pPr marL="171450" indent="-171450">
              <a:buFont typeface="Arial" panose="020B0604020202020204" pitchFamily="34" charset="0"/>
              <a:buChar char="•"/>
            </a:pPr>
            <a:r>
              <a:rPr lang="en-US"/>
              <a:t>Event conflict data helps us analyze events by the type of event, the actors involved in the event or who is accountable, where the event took place and when the event happened and how the frequency of events or trends might have evolved over time. </a:t>
            </a:r>
          </a:p>
        </p:txBody>
      </p:sp>
      <p:sp>
        <p:nvSpPr>
          <p:cNvPr id="4" name="Slide Number Placeholder 3"/>
          <p:cNvSpPr>
            <a:spLocks noGrp="1"/>
          </p:cNvSpPr>
          <p:nvPr>
            <p:ph type="sldNum" sz="quarter" idx="5"/>
          </p:nvPr>
        </p:nvSpPr>
        <p:spPr/>
        <p:txBody>
          <a:bodyPr/>
          <a:lstStyle/>
          <a:p>
            <a:fld id="{EEADBA4F-8DE6-A546-9160-9B04B784B47A}" type="slidenum">
              <a:rPr lang="en-US" smtClean="0"/>
              <a:pPr/>
              <a:t>9</a:t>
            </a:fld>
            <a:endParaRPr lang="en-US"/>
          </a:p>
        </p:txBody>
      </p:sp>
    </p:spTree>
    <p:extLst>
      <p:ext uri="{BB962C8B-B14F-4D97-AF65-F5344CB8AC3E}">
        <p14:creationId xmlns:p14="http://schemas.microsoft.com/office/powerpoint/2010/main" val="611187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We wanted to know where conflict was taking place in Ukraine and who the top actors were for those events </a:t>
            </a:r>
          </a:p>
          <a:p>
            <a:pPr marL="171450" indent="-171450">
              <a:buFont typeface="Arial" panose="020B0604020202020204" pitchFamily="34" charset="0"/>
              <a:buChar char="•"/>
            </a:pPr>
            <a:r>
              <a:rPr lang="en-US"/>
              <a:t>So – we built a dashboard using the ACLED dataset to understand where the fatalities and civilian based conflict was occurring, who the key players were and how these events trended over time </a:t>
            </a:r>
          </a:p>
          <a:p>
            <a:pPr marL="628650" lvl="1" indent="-171450">
              <a:buFont typeface="Arial" panose="020B0604020202020204" pitchFamily="34" charset="0"/>
              <a:buChar char="•"/>
            </a:pPr>
            <a:r>
              <a:rPr lang="en-US"/>
              <a:t>So we can look at where the events are taking place</a:t>
            </a:r>
          </a:p>
          <a:p>
            <a:pPr marL="628650" lvl="1" indent="-171450">
              <a:buFont typeface="Arial" panose="020B0604020202020204" pitchFamily="34" charset="0"/>
              <a:buChar char="•"/>
            </a:pPr>
            <a:r>
              <a:rPr lang="en-US"/>
              <a:t>Who was attributable for those events (give example of Russian forces) </a:t>
            </a:r>
          </a:p>
          <a:p>
            <a:pPr marL="628650" lvl="1" indent="-171450">
              <a:buFont typeface="Arial" panose="020B0604020202020204" pitchFamily="34" charset="0"/>
              <a:buChar char="•"/>
            </a:pPr>
            <a:r>
              <a:rPr lang="en-US"/>
              <a:t>Who these actors were interacting with in these events for example NAF was primarily interacting with the Donbass People’s Military, Luhansk and Civilians</a:t>
            </a:r>
          </a:p>
          <a:p>
            <a:pPr marL="628650" lvl="1" indent="-171450">
              <a:buFont typeface="Arial" panose="020B0604020202020204" pitchFamily="34" charset="0"/>
              <a:buChar char="•"/>
            </a:pPr>
            <a:r>
              <a:rPr lang="en-US"/>
              <a:t>How frequently these events were happening</a:t>
            </a:r>
          </a:p>
          <a:p>
            <a:pPr marL="628650" lvl="1" indent="-171450">
              <a:buFont typeface="Arial" panose="020B0604020202020204" pitchFamily="34" charset="0"/>
              <a:buChar char="•"/>
            </a:pPr>
            <a:r>
              <a:rPr lang="en-US"/>
              <a:t>What types of events were taking place – here we can see an greater portion of the events are Explosions/remote violence and battles</a:t>
            </a:r>
          </a:p>
          <a:p>
            <a:pPr marL="171450" indent="-171450">
              <a:buFont typeface="Arial" panose="020B0604020202020204" pitchFamily="34" charset="0"/>
              <a:buChar char="•"/>
            </a:pPr>
            <a:r>
              <a:rPr lang="en-US"/>
              <a:t>Event conflict data helps us analyze events by the type of event, the actors involved in the event or who is accountable, where the event took place and when the event happened and how the frequency of events or trends might have evolved over time. </a:t>
            </a:r>
          </a:p>
        </p:txBody>
      </p:sp>
      <p:sp>
        <p:nvSpPr>
          <p:cNvPr id="4" name="Slide Number Placeholder 3"/>
          <p:cNvSpPr>
            <a:spLocks noGrp="1"/>
          </p:cNvSpPr>
          <p:nvPr>
            <p:ph type="sldNum" sz="quarter" idx="5"/>
          </p:nvPr>
        </p:nvSpPr>
        <p:spPr/>
        <p:txBody>
          <a:bodyPr/>
          <a:lstStyle/>
          <a:p>
            <a:fld id="{EEADBA4F-8DE6-A546-9160-9B04B784B47A}" type="slidenum">
              <a:rPr lang="en-US" smtClean="0"/>
              <a:pPr/>
              <a:t>10</a:t>
            </a:fld>
            <a:endParaRPr lang="en-US"/>
          </a:p>
        </p:txBody>
      </p:sp>
    </p:spTree>
    <p:extLst>
      <p:ext uri="{BB962C8B-B14F-4D97-AF65-F5344CB8AC3E}">
        <p14:creationId xmlns:p14="http://schemas.microsoft.com/office/powerpoint/2010/main" val="886150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1C3DDF2-9EC4-1348-BA55-CF7556117905}"/>
              </a:ext>
            </a:extLst>
          </p:cNvPr>
          <p:cNvPicPr>
            <a:picLocks noChangeAspect="1"/>
          </p:cNvPicPr>
          <p:nvPr userDrawn="1"/>
        </p:nvPicPr>
        <p:blipFill>
          <a:blip r:embed="rId2"/>
          <a:srcRect/>
          <a:stretch/>
        </p:blipFill>
        <p:spPr>
          <a:xfrm>
            <a:off x="-1" y="4545"/>
            <a:ext cx="12192000" cy="5501342"/>
          </a:xfrm>
          <a:prstGeom prst="rect">
            <a:avLst/>
          </a:prstGeom>
        </p:spPr>
      </p:pic>
      <p:sp>
        <p:nvSpPr>
          <p:cNvPr id="9" name="Rectangle 8">
            <a:extLst>
              <a:ext uri="{FF2B5EF4-FFF2-40B4-BE49-F238E27FC236}">
                <a16:creationId xmlns:a16="http://schemas.microsoft.com/office/drawing/2014/main" id="{0A13E16A-0B74-5F4D-8696-64237D273DF5}"/>
              </a:ext>
            </a:extLst>
          </p:cNvPr>
          <p:cNvSpPr/>
          <p:nvPr userDrawn="1"/>
        </p:nvSpPr>
        <p:spPr>
          <a:xfrm>
            <a:off x="-1" y="5524501"/>
            <a:ext cx="12192001" cy="1333500"/>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04D59"/>
              </a:solidFill>
            </a:endParaRPr>
          </a:p>
        </p:txBody>
      </p:sp>
      <p:sp>
        <p:nvSpPr>
          <p:cNvPr id="11" name="Rectangle 10">
            <a:extLst>
              <a:ext uri="{FF2B5EF4-FFF2-40B4-BE49-F238E27FC236}">
                <a16:creationId xmlns:a16="http://schemas.microsoft.com/office/drawing/2014/main" id="{872F3146-A838-8A4B-8237-B11E50AB3BD6}"/>
              </a:ext>
            </a:extLst>
          </p:cNvPr>
          <p:cNvSpPr/>
          <p:nvPr userDrawn="1"/>
        </p:nvSpPr>
        <p:spPr>
          <a:xfrm>
            <a:off x="790831" y="3781168"/>
            <a:ext cx="1000898" cy="160637"/>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8B0F826-8891-A141-8130-B96AB0C07DFF}"/>
              </a:ext>
            </a:extLst>
          </p:cNvPr>
          <p:cNvPicPr>
            <a:picLocks noChangeAspect="1"/>
          </p:cNvPicPr>
          <p:nvPr userDrawn="1"/>
        </p:nvPicPr>
        <p:blipFill>
          <a:blip r:embed="rId3"/>
          <a:stretch>
            <a:fillRect/>
          </a:stretch>
        </p:blipFill>
        <p:spPr>
          <a:xfrm>
            <a:off x="790831" y="5892801"/>
            <a:ext cx="1651000" cy="596900"/>
          </a:xfrm>
          <a:prstGeom prst="rect">
            <a:avLst/>
          </a:prstGeom>
        </p:spPr>
      </p:pic>
      <p:sp>
        <p:nvSpPr>
          <p:cNvPr id="12" name="Text Placeholder 13" descr="Place your title in Uppercase">
            <a:extLst>
              <a:ext uri="{FF2B5EF4-FFF2-40B4-BE49-F238E27FC236}">
                <a16:creationId xmlns:a16="http://schemas.microsoft.com/office/drawing/2014/main" id="{9241A955-071C-E246-A9FB-9916A8AEB268}"/>
              </a:ext>
            </a:extLst>
          </p:cNvPr>
          <p:cNvSpPr>
            <a:spLocks noGrp="1" noChangeAspect="1"/>
          </p:cNvSpPr>
          <p:nvPr>
            <p:ph type="body" sz="quarter" idx="11" hasCustomPrompt="1"/>
          </p:nvPr>
        </p:nvSpPr>
        <p:spPr>
          <a:xfrm>
            <a:off x="790829" y="368299"/>
            <a:ext cx="9531042" cy="3144173"/>
          </a:xfrm>
          <a:prstGeom prst="rect">
            <a:avLst/>
          </a:prstGeom>
        </p:spPr>
        <p:txBody>
          <a:bodyPr vert="horz" anchor="b"/>
          <a:lstStyle>
            <a:lvl1pPr marL="0" indent="0">
              <a:buNone/>
              <a:defRPr sz="5400" b="1" i="0" spc="0">
                <a:solidFill>
                  <a:srgbClr val="404D59"/>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a:t>PRESENTATION TITLE GOES HERE </a:t>
            </a:r>
            <a:br>
              <a:rPr lang="en-US"/>
            </a:br>
            <a:r>
              <a:rPr lang="en-US"/>
              <a:t>IN ALL CAPS</a:t>
            </a:r>
          </a:p>
        </p:txBody>
      </p:sp>
      <p:sp>
        <p:nvSpPr>
          <p:cNvPr id="10" name="Text Placeholder 2">
            <a:extLst>
              <a:ext uri="{FF2B5EF4-FFF2-40B4-BE49-F238E27FC236}">
                <a16:creationId xmlns:a16="http://schemas.microsoft.com/office/drawing/2014/main" id="{2C4B9709-7A4D-B049-B64B-FEF18BAF39BD}"/>
              </a:ext>
            </a:extLst>
          </p:cNvPr>
          <p:cNvSpPr>
            <a:spLocks noGrp="1"/>
          </p:cNvSpPr>
          <p:nvPr>
            <p:ph type="body" sz="quarter" idx="13" hasCustomPrompt="1"/>
          </p:nvPr>
        </p:nvSpPr>
        <p:spPr>
          <a:xfrm>
            <a:off x="790829" y="4204152"/>
            <a:ext cx="10491459" cy="308473"/>
          </a:xfrm>
          <a:prstGeom prst="rect">
            <a:avLst/>
          </a:prstGeom>
        </p:spPr>
        <p:txBody>
          <a:bodyPr/>
          <a:lstStyle>
            <a:lvl1pPr marL="0" indent="0" algn="l">
              <a:buNone/>
              <a:defRPr sz="1800" b="1" i="0">
                <a:solidFill>
                  <a:srgbClr val="404D59"/>
                </a:solidFill>
                <a:latin typeface="Arial" panose="020B0604020202020204" pitchFamily="34" charset="0"/>
              </a:defRPr>
            </a:lvl1pPr>
          </a:lstStyle>
          <a:p>
            <a:pPr lvl="0"/>
            <a:r>
              <a:rPr lang="en-US"/>
              <a:t>PRESENTATION BY NAME LASTNAME</a:t>
            </a:r>
          </a:p>
        </p:txBody>
      </p:sp>
      <p:sp>
        <p:nvSpPr>
          <p:cNvPr id="4" name="Text Placeholder 3">
            <a:extLst>
              <a:ext uri="{FF2B5EF4-FFF2-40B4-BE49-F238E27FC236}">
                <a16:creationId xmlns:a16="http://schemas.microsoft.com/office/drawing/2014/main" id="{EF24FAA0-D364-A145-89E9-9ABEA37BC8F4}"/>
              </a:ext>
            </a:extLst>
          </p:cNvPr>
          <p:cNvSpPr>
            <a:spLocks noGrp="1"/>
          </p:cNvSpPr>
          <p:nvPr>
            <p:ph type="body" sz="quarter" idx="14" hasCustomPrompt="1"/>
          </p:nvPr>
        </p:nvSpPr>
        <p:spPr>
          <a:xfrm>
            <a:off x="790830" y="4512624"/>
            <a:ext cx="3504080" cy="368301"/>
          </a:xfrm>
          <a:prstGeom prst="rect">
            <a:avLst/>
          </a:prstGeom>
        </p:spPr>
        <p:txBody>
          <a:bodyPr/>
          <a:lstStyle>
            <a:lvl1pPr marL="0" indent="0">
              <a:buNone/>
              <a:defRPr sz="1600" b="0" i="0">
                <a:solidFill>
                  <a:srgbClr val="404D59"/>
                </a:solidFill>
                <a:latin typeface="Arial" panose="020B0604020202020204" pitchFamily="34" charset="0"/>
              </a:defRPr>
            </a:lvl1pPr>
          </a:lstStyle>
          <a:p>
            <a:pPr lvl="0"/>
            <a:r>
              <a:rPr lang="en-US"/>
              <a:t>Mai 7, 2020</a:t>
            </a:r>
          </a:p>
        </p:txBody>
      </p:sp>
    </p:spTree>
    <p:extLst>
      <p:ext uri="{BB962C8B-B14F-4D97-AF65-F5344CB8AC3E}">
        <p14:creationId xmlns:p14="http://schemas.microsoft.com/office/powerpoint/2010/main" val="1403467293"/>
      </p:ext>
    </p:extLst>
  </p:cSld>
  <p:clrMapOvr>
    <a:masterClrMapping/>
  </p:clrMapOvr>
  <p:extLst>
    <p:ext uri="{DCECCB84-F9BA-43D5-87BE-67443E8EF086}">
      <p15:sldGuideLst xmlns:p15="http://schemas.microsoft.com/office/powerpoint/2012/main">
        <p15:guide id="1" orient="horz" pos="3480">
          <p15:clr>
            <a:srgbClr val="FBAE40"/>
          </p15:clr>
        </p15:guide>
        <p15:guide id="2" pos="504">
          <p15:clr>
            <a:srgbClr val="FBAE40"/>
          </p15:clr>
        </p15:guide>
        <p15:guide id="4" orient="horz" pos="3120">
          <p15:clr>
            <a:srgbClr val="FBAE40"/>
          </p15:clr>
        </p15:guide>
        <p15:guide id="5" orient="horz" pos="223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1CEAE7-9FBD-FD4F-8149-0A042CE39ADA}"/>
              </a:ext>
            </a:extLst>
          </p:cNvPr>
          <p:cNvSpPr/>
          <p:nvPr userDrawn="1"/>
        </p:nvSpPr>
        <p:spPr>
          <a:xfrm>
            <a:off x="0" y="0"/>
            <a:ext cx="3065780" cy="6380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3">
            <a:extLst>
              <a:ext uri="{FF2B5EF4-FFF2-40B4-BE49-F238E27FC236}">
                <a16:creationId xmlns:a16="http://schemas.microsoft.com/office/drawing/2014/main" id="{4B438FF5-F417-6444-BFEA-348528AE08C4}"/>
              </a:ext>
            </a:extLst>
          </p:cNvPr>
          <p:cNvSpPr>
            <a:spLocks noGrp="1"/>
          </p:cNvSpPr>
          <p:nvPr>
            <p:ph type="body" sz="half" idx="2"/>
          </p:nvPr>
        </p:nvSpPr>
        <p:spPr>
          <a:xfrm>
            <a:off x="3311092" y="682388"/>
            <a:ext cx="8382406" cy="5260658"/>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rgbClr val="404D59"/>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4">
            <a:extLst>
              <a:ext uri="{FF2B5EF4-FFF2-40B4-BE49-F238E27FC236}">
                <a16:creationId xmlns:a16="http://schemas.microsoft.com/office/drawing/2014/main" id="{5E9D3C13-29FB-9940-B888-BA4363B45326}"/>
              </a:ext>
            </a:extLst>
          </p:cNvPr>
          <p:cNvSpPr>
            <a:spLocks noGrp="1"/>
          </p:cNvSpPr>
          <p:nvPr>
            <p:ph type="body" sz="quarter" idx="11" hasCustomPrompt="1"/>
          </p:nvPr>
        </p:nvSpPr>
        <p:spPr>
          <a:xfrm>
            <a:off x="198130" y="682389"/>
            <a:ext cx="2867649" cy="5260658"/>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solidFill>
                  <a:srgbClr val="404D59"/>
                </a:solidFill>
                <a:latin typeface="+mn-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Paragraph</a:t>
            </a:r>
          </a:p>
        </p:txBody>
      </p:sp>
      <p:sp>
        <p:nvSpPr>
          <p:cNvPr id="2" name="Date Placeholder 1">
            <a:extLst>
              <a:ext uri="{FF2B5EF4-FFF2-40B4-BE49-F238E27FC236}">
                <a16:creationId xmlns:a16="http://schemas.microsoft.com/office/drawing/2014/main" id="{ED2563BD-0ED1-5447-85DF-FFC06E545257}"/>
              </a:ext>
            </a:extLst>
          </p:cNvPr>
          <p:cNvSpPr>
            <a:spLocks noGrp="1"/>
          </p:cNvSpPr>
          <p:nvPr>
            <p:ph type="dt" sz="half" idx="12"/>
          </p:nvPr>
        </p:nvSpPr>
        <p:spPr/>
        <p:txBody>
          <a:bodyPr/>
          <a:lstStyle/>
          <a:p>
            <a:r>
              <a:rPr lang="en-US"/>
              <a:t>Click Insert&gt;Header &amp; Footer&gt; Fixed&gt; change this text to the title of your presentation and click Apply to All</a:t>
            </a:r>
          </a:p>
        </p:txBody>
      </p:sp>
      <p:sp>
        <p:nvSpPr>
          <p:cNvPr id="3" name="Slide Number Placeholder 2">
            <a:extLst>
              <a:ext uri="{FF2B5EF4-FFF2-40B4-BE49-F238E27FC236}">
                <a16:creationId xmlns:a16="http://schemas.microsoft.com/office/drawing/2014/main" id="{1E93C5A5-5921-AC4E-8492-400D6156FE76}"/>
              </a:ext>
            </a:extLst>
          </p:cNvPr>
          <p:cNvSpPr>
            <a:spLocks noGrp="1"/>
          </p:cNvSpPr>
          <p:nvPr>
            <p:ph type="sldNum" sz="quarter" idx="13"/>
          </p:nvPr>
        </p:nvSpPr>
        <p:spPr/>
        <p:txBody>
          <a:body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567887448"/>
      </p:ext>
    </p:extLst>
  </p:cSld>
  <p:clrMapOvr>
    <a:masterClrMapping/>
  </p:clrMapOvr>
  <p:extLst>
    <p:ext uri="{DCECCB84-F9BA-43D5-87BE-67443E8EF086}">
      <p15:sldGuideLst xmlns:p15="http://schemas.microsoft.com/office/powerpoint/2012/main">
        <p15:guide id="1" orient="horz" pos="696">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80D3FE-456F-6349-B0C3-0060E4FF6D68}"/>
              </a:ext>
            </a:extLst>
          </p:cNvPr>
          <p:cNvSpPr/>
          <p:nvPr userDrawn="1"/>
        </p:nvSpPr>
        <p:spPr>
          <a:xfrm>
            <a:off x="0" y="0"/>
            <a:ext cx="3065780" cy="6390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sp>
        <p:nvSpPr>
          <p:cNvPr id="18" name="Text Placeholder 14">
            <a:extLst>
              <a:ext uri="{FF2B5EF4-FFF2-40B4-BE49-F238E27FC236}">
                <a16:creationId xmlns:a16="http://schemas.microsoft.com/office/drawing/2014/main" id="{94954097-8BD9-F347-88D1-6E71677CB8B3}"/>
              </a:ext>
            </a:extLst>
          </p:cNvPr>
          <p:cNvSpPr>
            <a:spLocks noGrp="1"/>
          </p:cNvSpPr>
          <p:nvPr>
            <p:ph type="body" sz="quarter" idx="10" hasCustomPrompt="1"/>
          </p:nvPr>
        </p:nvSpPr>
        <p:spPr>
          <a:xfrm>
            <a:off x="198130" y="110962"/>
            <a:ext cx="2839939" cy="1420252"/>
          </a:xfrm>
          <a:prstGeom prst="rect">
            <a:avLst/>
          </a:prstGeom>
        </p:spPr>
        <p:txBody>
          <a:bodyPr anchor="b">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1" i="0" u="none">
                <a:solidFill>
                  <a:srgbClr val="404D59"/>
                </a:solidFill>
                <a:latin typeface="+mj-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COMPARE SLIDE</a:t>
            </a:r>
          </a:p>
        </p:txBody>
      </p:sp>
      <p:sp>
        <p:nvSpPr>
          <p:cNvPr id="19" name="Rectangle 18">
            <a:extLst>
              <a:ext uri="{FF2B5EF4-FFF2-40B4-BE49-F238E27FC236}">
                <a16:creationId xmlns:a16="http://schemas.microsoft.com/office/drawing/2014/main" id="{2CDFA22D-CD4F-6B4D-BC3F-124882D5E4A4}"/>
              </a:ext>
            </a:extLst>
          </p:cNvPr>
          <p:cNvSpPr/>
          <p:nvPr userDrawn="1"/>
        </p:nvSpPr>
        <p:spPr>
          <a:xfrm>
            <a:off x="285283" y="1531213"/>
            <a:ext cx="541281"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
            <a:extLst>
              <a:ext uri="{FF2B5EF4-FFF2-40B4-BE49-F238E27FC236}">
                <a16:creationId xmlns:a16="http://schemas.microsoft.com/office/drawing/2014/main" id="{15EE0720-A6D6-A748-B7D9-DAF0FD9A4CB8}"/>
              </a:ext>
            </a:extLst>
          </p:cNvPr>
          <p:cNvSpPr>
            <a:spLocks noGrp="1"/>
          </p:cNvSpPr>
          <p:nvPr>
            <p:ph type="body" sz="half" idx="2"/>
          </p:nvPr>
        </p:nvSpPr>
        <p:spPr>
          <a:xfrm>
            <a:off x="3311092" y="1531213"/>
            <a:ext cx="4198072" cy="1758329"/>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rgbClr val="404D59"/>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4">
            <a:extLst>
              <a:ext uri="{FF2B5EF4-FFF2-40B4-BE49-F238E27FC236}">
                <a16:creationId xmlns:a16="http://schemas.microsoft.com/office/drawing/2014/main" id="{45A23151-78A7-D044-82CA-E0B09EDFEDDA}"/>
              </a:ext>
            </a:extLst>
          </p:cNvPr>
          <p:cNvSpPr>
            <a:spLocks noGrp="1"/>
          </p:cNvSpPr>
          <p:nvPr>
            <p:ph type="body" sz="quarter" idx="11" hasCustomPrompt="1"/>
          </p:nvPr>
        </p:nvSpPr>
        <p:spPr>
          <a:xfrm>
            <a:off x="198130" y="1776933"/>
            <a:ext cx="2867649" cy="1512609"/>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solidFill>
                  <a:srgbClr val="404D59"/>
                </a:solidFill>
                <a:latin typeface="+mn-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Segment subtitle</a:t>
            </a:r>
          </a:p>
        </p:txBody>
      </p:sp>
      <p:sp>
        <p:nvSpPr>
          <p:cNvPr id="16" name="Text Placeholder 3">
            <a:extLst>
              <a:ext uri="{FF2B5EF4-FFF2-40B4-BE49-F238E27FC236}">
                <a16:creationId xmlns:a16="http://schemas.microsoft.com/office/drawing/2014/main" id="{4CC1F227-5257-7345-8FBC-BE9CA51E6D70}"/>
              </a:ext>
            </a:extLst>
          </p:cNvPr>
          <p:cNvSpPr>
            <a:spLocks noGrp="1"/>
          </p:cNvSpPr>
          <p:nvPr>
            <p:ph type="body" sz="half" idx="18"/>
          </p:nvPr>
        </p:nvSpPr>
        <p:spPr>
          <a:xfrm>
            <a:off x="7782186" y="1528156"/>
            <a:ext cx="4198072" cy="1758329"/>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rgbClr val="404D59"/>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9CDEEDB2-1204-CF43-A97E-8AD06DC069FF}"/>
              </a:ext>
            </a:extLst>
          </p:cNvPr>
          <p:cNvSpPr>
            <a:spLocks noGrp="1"/>
          </p:cNvSpPr>
          <p:nvPr>
            <p:ph type="dt" sz="half" idx="19"/>
          </p:nvPr>
        </p:nvSpPr>
        <p:spPr/>
        <p:txBody>
          <a:bodyPr/>
          <a:lstStyle/>
          <a:p>
            <a:r>
              <a:rPr lang="en-US"/>
              <a:t>Click Insert&gt;Header &amp; Footer&gt; Fixed&gt; change this text to the title of your presentation and click Apply to All</a:t>
            </a:r>
          </a:p>
        </p:txBody>
      </p:sp>
      <p:sp>
        <p:nvSpPr>
          <p:cNvPr id="3" name="Slide Number Placeholder 2">
            <a:extLst>
              <a:ext uri="{FF2B5EF4-FFF2-40B4-BE49-F238E27FC236}">
                <a16:creationId xmlns:a16="http://schemas.microsoft.com/office/drawing/2014/main" id="{B0928BD4-779E-514C-B70E-7F71FE793DD3}"/>
              </a:ext>
            </a:extLst>
          </p:cNvPr>
          <p:cNvSpPr>
            <a:spLocks noGrp="1"/>
          </p:cNvSpPr>
          <p:nvPr>
            <p:ph type="sldNum" sz="quarter" idx="20"/>
          </p:nvPr>
        </p:nvSpPr>
        <p:spPr/>
        <p:txBody>
          <a:bodyPr/>
          <a:lstStyle/>
          <a:p>
            <a:r>
              <a:rPr lang="en-US"/>
              <a:t>| </a:t>
            </a:r>
            <a:fld id="{FC1D1ACA-FB83-934A-8F4B-0DD1CC60E8BD}" type="slidenum">
              <a:rPr lang="en-US" smtClean="0"/>
              <a:pPr/>
              <a:t>‹#›</a:t>
            </a:fld>
            <a:endParaRPr lang="en-US"/>
          </a:p>
        </p:txBody>
      </p:sp>
      <p:sp>
        <p:nvSpPr>
          <p:cNvPr id="12" name="Text Placeholder 4">
            <a:extLst>
              <a:ext uri="{FF2B5EF4-FFF2-40B4-BE49-F238E27FC236}">
                <a16:creationId xmlns:a16="http://schemas.microsoft.com/office/drawing/2014/main" id="{90A0B43C-8690-D343-8C56-86335D95BB09}"/>
              </a:ext>
            </a:extLst>
          </p:cNvPr>
          <p:cNvSpPr>
            <a:spLocks noGrp="1"/>
          </p:cNvSpPr>
          <p:nvPr>
            <p:ph type="body" sz="quarter" idx="14" hasCustomPrompt="1"/>
          </p:nvPr>
        </p:nvSpPr>
        <p:spPr>
          <a:xfrm>
            <a:off x="3311092" y="0"/>
            <a:ext cx="4198072" cy="1124999"/>
          </a:xfrm>
        </p:spPr>
        <p:txBody>
          <a:bodyPr anchor="b"/>
          <a:lstStyle>
            <a:lvl1pPr marL="0" indent="0">
              <a:buNone/>
              <a:defRPr b="1">
                <a:solidFill>
                  <a:srgbClr val="404D59"/>
                </a:solidFill>
                <a:latin typeface="+mj-lt"/>
              </a:defRPr>
            </a:lvl1pPr>
          </a:lstStyle>
          <a:p>
            <a:pPr lvl="0"/>
            <a:r>
              <a:rPr lang="en-US"/>
              <a:t>CLICK TO EDIT MASTER TEXT STYLES</a:t>
            </a:r>
          </a:p>
        </p:txBody>
      </p:sp>
      <p:sp>
        <p:nvSpPr>
          <p:cNvPr id="13" name="Text Placeholder 4">
            <a:extLst>
              <a:ext uri="{FF2B5EF4-FFF2-40B4-BE49-F238E27FC236}">
                <a16:creationId xmlns:a16="http://schemas.microsoft.com/office/drawing/2014/main" id="{8902C443-6219-ED49-BFC5-FC4C16E1053D}"/>
              </a:ext>
            </a:extLst>
          </p:cNvPr>
          <p:cNvSpPr>
            <a:spLocks noGrp="1"/>
          </p:cNvSpPr>
          <p:nvPr>
            <p:ph type="body" sz="quarter" idx="21" hasCustomPrompt="1"/>
          </p:nvPr>
        </p:nvSpPr>
        <p:spPr>
          <a:xfrm>
            <a:off x="7750889" y="0"/>
            <a:ext cx="4198072" cy="1124999"/>
          </a:xfrm>
        </p:spPr>
        <p:txBody>
          <a:bodyPr anchor="b"/>
          <a:lstStyle>
            <a:lvl1pPr marL="0" indent="0">
              <a:buNone/>
              <a:defRPr b="1">
                <a:solidFill>
                  <a:srgbClr val="404D59"/>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306A9999-6DB5-C544-A328-53296F21454E}"/>
              </a:ext>
            </a:extLst>
          </p:cNvPr>
          <p:cNvCxnSpPr>
            <a:cxnSpLocks/>
          </p:cNvCxnSpPr>
          <p:nvPr userDrawn="1"/>
        </p:nvCxnSpPr>
        <p:spPr>
          <a:xfrm>
            <a:off x="7636476" y="0"/>
            <a:ext cx="0" cy="6390861"/>
          </a:xfrm>
          <a:prstGeom prst="line">
            <a:avLst/>
          </a:prstGeom>
          <a:ln w="12700">
            <a:solidFill>
              <a:srgbClr val="404D59"/>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94362893"/>
      </p:ext>
    </p:extLst>
  </p:cSld>
  <p:clrMapOvr>
    <a:masterClrMapping/>
  </p:clrMapOvr>
  <p:extLst>
    <p:ext uri="{DCECCB84-F9BA-43D5-87BE-67443E8EF086}">
      <p15:sldGuideLst xmlns:p15="http://schemas.microsoft.com/office/powerpoint/2012/main">
        <p15:guide id="1" orient="horz" pos="696">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Compar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885DB07-B7A2-8F4C-86B4-C1E28D55A859}"/>
              </a:ext>
            </a:extLst>
          </p:cNvPr>
          <p:cNvSpPr/>
          <p:nvPr userDrawn="1"/>
        </p:nvSpPr>
        <p:spPr>
          <a:xfrm>
            <a:off x="6096001" y="1315677"/>
            <a:ext cx="6095999" cy="5165981"/>
          </a:xfrm>
          <a:prstGeom prst="rect">
            <a:avLst/>
          </a:prstGeom>
          <a:solidFill>
            <a:srgbClr val="E4E5E6">
              <a:alpha val="45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14" name="Rectangle 13">
            <a:extLst>
              <a:ext uri="{FF2B5EF4-FFF2-40B4-BE49-F238E27FC236}">
                <a16:creationId xmlns:a16="http://schemas.microsoft.com/office/drawing/2014/main" id="{EFF0AAE0-3DD4-4146-BCC7-C2641EE58E0D}"/>
              </a:ext>
            </a:extLst>
          </p:cNvPr>
          <p:cNvSpPr/>
          <p:nvPr userDrawn="1"/>
        </p:nvSpPr>
        <p:spPr>
          <a:xfrm>
            <a:off x="0" y="1315676"/>
            <a:ext cx="5911703" cy="5166189"/>
          </a:xfrm>
          <a:prstGeom prst="rect">
            <a:avLst/>
          </a:prstGeom>
          <a:solidFill>
            <a:srgbClr val="E4E5E6">
              <a:alpha val="45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12" name="Rectangle 11">
            <a:extLst>
              <a:ext uri="{FF2B5EF4-FFF2-40B4-BE49-F238E27FC236}">
                <a16:creationId xmlns:a16="http://schemas.microsoft.com/office/drawing/2014/main" id="{33DBA28E-9C95-0548-948A-AFC23501D80D}"/>
              </a:ext>
            </a:extLst>
          </p:cNvPr>
          <p:cNvSpPr/>
          <p:nvPr userDrawn="1"/>
        </p:nvSpPr>
        <p:spPr>
          <a:xfrm>
            <a:off x="0" y="-20263"/>
            <a:ext cx="5911703" cy="1335940"/>
          </a:xfrm>
          <a:prstGeom prst="rect">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13" name="Rectangle 12">
            <a:extLst>
              <a:ext uri="{FF2B5EF4-FFF2-40B4-BE49-F238E27FC236}">
                <a16:creationId xmlns:a16="http://schemas.microsoft.com/office/drawing/2014/main" id="{033E5C62-FA3B-8545-AA88-062DEE3012EC}"/>
              </a:ext>
            </a:extLst>
          </p:cNvPr>
          <p:cNvSpPr/>
          <p:nvPr userDrawn="1"/>
        </p:nvSpPr>
        <p:spPr>
          <a:xfrm>
            <a:off x="6096000" y="1"/>
            <a:ext cx="6096001" cy="1315676"/>
          </a:xfrm>
          <a:prstGeom prst="rect">
            <a:avLst/>
          </a:prstGeom>
          <a:solidFill>
            <a:srgbClr val="404D59"/>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9" name="Text Placeholder 3">
            <a:extLst>
              <a:ext uri="{FF2B5EF4-FFF2-40B4-BE49-F238E27FC236}">
                <a16:creationId xmlns:a16="http://schemas.microsoft.com/office/drawing/2014/main" id="{35DCFDCB-6D96-5A4C-A8D7-DB60518DC686}"/>
              </a:ext>
            </a:extLst>
          </p:cNvPr>
          <p:cNvSpPr>
            <a:spLocks noGrp="1"/>
          </p:cNvSpPr>
          <p:nvPr>
            <p:ph type="body" sz="half" idx="2"/>
          </p:nvPr>
        </p:nvSpPr>
        <p:spPr>
          <a:xfrm>
            <a:off x="419099" y="1562749"/>
            <a:ext cx="5073503" cy="4735116"/>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rgbClr val="404D59"/>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0BE5C26D-31A1-7D44-96A1-E7BFCA82EA5F}"/>
              </a:ext>
            </a:extLst>
          </p:cNvPr>
          <p:cNvSpPr>
            <a:spLocks noGrp="1"/>
          </p:cNvSpPr>
          <p:nvPr>
            <p:ph type="body" sz="half" idx="11"/>
          </p:nvPr>
        </p:nvSpPr>
        <p:spPr>
          <a:xfrm>
            <a:off x="6699400" y="1531213"/>
            <a:ext cx="5257801" cy="4735116"/>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rgbClr val="404D59"/>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8457884E-1897-764D-B5EC-9184C0A88570}"/>
              </a:ext>
            </a:extLst>
          </p:cNvPr>
          <p:cNvSpPr>
            <a:spLocks noGrp="1"/>
          </p:cNvSpPr>
          <p:nvPr>
            <p:ph sz="quarter" idx="12" hasCustomPrompt="1"/>
          </p:nvPr>
        </p:nvSpPr>
        <p:spPr>
          <a:xfrm>
            <a:off x="6096000" y="226602"/>
            <a:ext cx="6096000" cy="968786"/>
          </a:xfrm>
        </p:spPr>
        <p:txBody>
          <a:bodyPr anchor="ctr">
            <a:normAutofit/>
          </a:bodyPr>
          <a:lstStyle>
            <a:lvl1pPr marL="0" indent="0" algn="ctr">
              <a:lnSpc>
                <a:spcPct val="100000"/>
              </a:lnSpc>
              <a:buNone/>
              <a:defRPr lang="en-US" sz="2800" b="0" kern="1200" dirty="0">
                <a:solidFill>
                  <a:schemeClr val="bg1"/>
                </a:solidFill>
                <a:latin typeface="+mj-lt"/>
                <a:ea typeface="+mj-ea"/>
                <a:cs typeface="+mj-cs"/>
              </a:defRPr>
            </a:lvl1pPr>
          </a:lstStyle>
          <a:p>
            <a:pPr lvl="0"/>
            <a:r>
              <a:rPr lang="en-US"/>
              <a:t>click to edit master text styles</a:t>
            </a:r>
          </a:p>
        </p:txBody>
      </p:sp>
      <p:sp>
        <p:nvSpPr>
          <p:cNvPr id="5" name="Title 4">
            <a:extLst>
              <a:ext uri="{FF2B5EF4-FFF2-40B4-BE49-F238E27FC236}">
                <a16:creationId xmlns:a16="http://schemas.microsoft.com/office/drawing/2014/main" id="{992FECEC-E392-F340-AA9C-336D1FB699D2}"/>
              </a:ext>
            </a:extLst>
          </p:cNvPr>
          <p:cNvSpPr>
            <a:spLocks noGrp="1"/>
          </p:cNvSpPr>
          <p:nvPr>
            <p:ph type="title" hasCustomPrompt="1"/>
          </p:nvPr>
        </p:nvSpPr>
        <p:spPr>
          <a:xfrm>
            <a:off x="1" y="226809"/>
            <a:ext cx="5911702" cy="968786"/>
          </a:xfrm>
        </p:spPr>
        <p:txBody>
          <a:bodyPr anchor="ctr"/>
          <a:lstStyle>
            <a:lvl1pPr algn="ctr">
              <a:lnSpc>
                <a:spcPct val="100000"/>
              </a:lnSpc>
              <a:defRPr b="0">
                <a:solidFill>
                  <a:srgbClr val="404D59"/>
                </a:solidFill>
                <a:latin typeface="+mj-lt"/>
              </a:defRPr>
            </a:lvl1pPr>
          </a:lstStyle>
          <a:p>
            <a:r>
              <a:rPr lang="en-US"/>
              <a:t>click to edit master title style</a:t>
            </a:r>
          </a:p>
        </p:txBody>
      </p:sp>
      <p:sp>
        <p:nvSpPr>
          <p:cNvPr id="19" name="Rectangle 18">
            <a:extLst>
              <a:ext uri="{FF2B5EF4-FFF2-40B4-BE49-F238E27FC236}">
                <a16:creationId xmlns:a16="http://schemas.microsoft.com/office/drawing/2014/main" id="{1D8290BC-B431-2443-9B5A-D4C5E66097CF}"/>
              </a:ext>
            </a:extLst>
          </p:cNvPr>
          <p:cNvSpPr/>
          <p:nvPr userDrawn="1"/>
        </p:nvSpPr>
        <p:spPr>
          <a:xfrm>
            <a:off x="0" y="6403565"/>
            <a:ext cx="12192000" cy="454435"/>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5">
            <a:extLst>
              <a:ext uri="{FF2B5EF4-FFF2-40B4-BE49-F238E27FC236}">
                <a16:creationId xmlns:a16="http://schemas.microsoft.com/office/drawing/2014/main" id="{3BAFAA14-293F-B94D-86F4-0DB13312D58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86437" y="6555937"/>
            <a:ext cx="728606" cy="177800"/>
          </a:xfrm>
          <a:prstGeom prst="rect">
            <a:avLst/>
          </a:prstGeom>
        </p:spPr>
      </p:pic>
      <p:sp>
        <p:nvSpPr>
          <p:cNvPr id="21" name="Date Placeholder 3">
            <a:extLst>
              <a:ext uri="{FF2B5EF4-FFF2-40B4-BE49-F238E27FC236}">
                <a16:creationId xmlns:a16="http://schemas.microsoft.com/office/drawing/2014/main" id="{5EDE401A-0162-DD41-BAF5-9519E08E3FBB}"/>
              </a:ext>
            </a:extLst>
          </p:cNvPr>
          <p:cNvSpPr>
            <a:spLocks noGrp="1"/>
          </p:cNvSpPr>
          <p:nvPr>
            <p:ph type="dt" sz="half" idx="13"/>
          </p:nvPr>
        </p:nvSpPr>
        <p:spPr>
          <a:xfrm>
            <a:off x="1952368" y="6481865"/>
            <a:ext cx="9523920" cy="297835"/>
          </a:xfrm>
          <a:prstGeom prst="rect">
            <a:avLst/>
          </a:prstGeom>
        </p:spPr>
        <p:txBody>
          <a:bodyPr anchor="ctr"/>
          <a:lstStyle>
            <a:lvl1pPr algn="r">
              <a:defRPr sz="1400" b="0" i="0">
                <a:solidFill>
                  <a:schemeClr val="bg1"/>
                </a:solidFill>
                <a:latin typeface="+mn-lt"/>
                <a:cs typeface="Arial" panose="020B0604020202020204" pitchFamily="34" charset="0"/>
              </a:defRPr>
            </a:lvl1pPr>
          </a:lstStyle>
          <a:p>
            <a:r>
              <a:rPr lang="en-US"/>
              <a:t>Click Insert&gt;Header &amp; Footer&gt; Fixed&gt; change this text to the title of your presentation and click Apply to All</a:t>
            </a:r>
          </a:p>
        </p:txBody>
      </p:sp>
      <p:sp>
        <p:nvSpPr>
          <p:cNvPr id="22" name="Slide Number Placeholder 1">
            <a:extLst>
              <a:ext uri="{FF2B5EF4-FFF2-40B4-BE49-F238E27FC236}">
                <a16:creationId xmlns:a16="http://schemas.microsoft.com/office/drawing/2014/main" id="{882C3C03-6408-8748-B53D-B781341B8639}"/>
              </a:ext>
            </a:extLst>
          </p:cNvPr>
          <p:cNvSpPr>
            <a:spLocks noGrp="1"/>
          </p:cNvSpPr>
          <p:nvPr>
            <p:ph type="sldNum" sz="quarter" idx="4"/>
          </p:nvPr>
        </p:nvSpPr>
        <p:spPr>
          <a:xfrm>
            <a:off x="11241568" y="6461600"/>
            <a:ext cx="824213" cy="338364"/>
          </a:xfrm>
          <a:prstGeom prst="rect">
            <a:avLst/>
          </a:prstGeom>
        </p:spPr>
        <p:txBody>
          <a:bodyPr vert="horz" lIns="91440" tIns="45720" rIns="91440" bIns="45720" rtlCol="0" anchor="ctr"/>
          <a:lstStyle>
            <a:lvl1pPr algn="r">
              <a:defRPr sz="1400" b="1">
                <a:solidFill>
                  <a:schemeClr val="bg1"/>
                </a:solidFill>
              </a:defRPr>
            </a:lvl1p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306723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Compar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007E3C9-2029-F340-892E-2434CCDC2C1D}"/>
              </a:ext>
            </a:extLst>
          </p:cNvPr>
          <p:cNvSpPr/>
          <p:nvPr userDrawn="1"/>
        </p:nvSpPr>
        <p:spPr>
          <a:xfrm>
            <a:off x="-47710" y="0"/>
            <a:ext cx="12239710" cy="874933"/>
          </a:xfrm>
          <a:prstGeom prst="rect">
            <a:avLst/>
          </a:prstGeom>
          <a:solidFill>
            <a:srgbClr val="E4E5E6">
              <a:alpha val="45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14" name="Rectangle 13">
            <a:extLst>
              <a:ext uri="{FF2B5EF4-FFF2-40B4-BE49-F238E27FC236}">
                <a16:creationId xmlns:a16="http://schemas.microsoft.com/office/drawing/2014/main" id="{EFF0AAE0-3DD4-4146-BCC7-C2641EE58E0D}"/>
              </a:ext>
            </a:extLst>
          </p:cNvPr>
          <p:cNvSpPr/>
          <p:nvPr userDrawn="1"/>
        </p:nvSpPr>
        <p:spPr>
          <a:xfrm>
            <a:off x="-1" y="1878645"/>
            <a:ext cx="5911703" cy="4562691"/>
          </a:xfrm>
          <a:prstGeom prst="rect">
            <a:avLst/>
          </a:prstGeom>
          <a:solidFill>
            <a:srgbClr val="E4E5E6">
              <a:alpha val="45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12" name="Rectangle 11">
            <a:extLst>
              <a:ext uri="{FF2B5EF4-FFF2-40B4-BE49-F238E27FC236}">
                <a16:creationId xmlns:a16="http://schemas.microsoft.com/office/drawing/2014/main" id="{33DBA28E-9C95-0548-948A-AFC23501D80D}"/>
              </a:ext>
            </a:extLst>
          </p:cNvPr>
          <p:cNvSpPr/>
          <p:nvPr userDrawn="1"/>
        </p:nvSpPr>
        <p:spPr>
          <a:xfrm>
            <a:off x="-1" y="874932"/>
            <a:ext cx="5959411" cy="5508921"/>
          </a:xfrm>
          <a:prstGeom prst="rect">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13" name="Rectangle 12">
            <a:extLst>
              <a:ext uri="{FF2B5EF4-FFF2-40B4-BE49-F238E27FC236}">
                <a16:creationId xmlns:a16="http://schemas.microsoft.com/office/drawing/2014/main" id="{033E5C62-FA3B-8545-AA88-062DEE3012EC}"/>
              </a:ext>
            </a:extLst>
          </p:cNvPr>
          <p:cNvSpPr/>
          <p:nvPr userDrawn="1"/>
        </p:nvSpPr>
        <p:spPr>
          <a:xfrm>
            <a:off x="5959411" y="881261"/>
            <a:ext cx="6232589" cy="5502592"/>
          </a:xfrm>
          <a:prstGeom prst="rect">
            <a:avLst/>
          </a:prstGeom>
          <a:solidFill>
            <a:srgbClr val="404D59"/>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9" name="Text Placeholder 3">
            <a:extLst>
              <a:ext uri="{FF2B5EF4-FFF2-40B4-BE49-F238E27FC236}">
                <a16:creationId xmlns:a16="http://schemas.microsoft.com/office/drawing/2014/main" id="{35DCFDCB-6D96-5A4C-A8D7-DB60518DC686}"/>
              </a:ext>
            </a:extLst>
          </p:cNvPr>
          <p:cNvSpPr>
            <a:spLocks noGrp="1"/>
          </p:cNvSpPr>
          <p:nvPr>
            <p:ph type="body" sz="half" idx="2"/>
          </p:nvPr>
        </p:nvSpPr>
        <p:spPr>
          <a:xfrm>
            <a:off x="244534" y="1792592"/>
            <a:ext cx="5232555" cy="4536298"/>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rgbClr val="404D59"/>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0BE5C26D-31A1-7D44-96A1-E7BFCA82EA5F}"/>
              </a:ext>
            </a:extLst>
          </p:cNvPr>
          <p:cNvSpPr>
            <a:spLocks noGrp="1"/>
          </p:cNvSpPr>
          <p:nvPr>
            <p:ph type="body" sz="half" idx="11"/>
          </p:nvPr>
        </p:nvSpPr>
        <p:spPr>
          <a:xfrm>
            <a:off x="6389783" y="1792592"/>
            <a:ext cx="5557683" cy="450476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8457884E-1897-764D-B5EC-9184C0A88570}"/>
              </a:ext>
            </a:extLst>
          </p:cNvPr>
          <p:cNvSpPr>
            <a:spLocks noGrp="1"/>
          </p:cNvSpPr>
          <p:nvPr>
            <p:ph sz="quarter" idx="12" hasCustomPrompt="1"/>
          </p:nvPr>
        </p:nvSpPr>
        <p:spPr>
          <a:xfrm>
            <a:off x="5959410" y="860997"/>
            <a:ext cx="6232589" cy="931595"/>
          </a:xfrm>
        </p:spPr>
        <p:txBody>
          <a:bodyPr anchor="ctr">
            <a:normAutofit/>
          </a:bodyPr>
          <a:lstStyle>
            <a:lvl1pPr marL="0" indent="0" algn="ctr">
              <a:lnSpc>
                <a:spcPct val="100000"/>
              </a:lnSpc>
              <a:buNone/>
              <a:defRPr lang="en-US" sz="2800" b="1" kern="1200" dirty="0">
                <a:solidFill>
                  <a:schemeClr val="bg1"/>
                </a:solidFill>
                <a:latin typeface="+mj-lt"/>
                <a:ea typeface="+mj-ea"/>
                <a:cs typeface="+mj-cs"/>
              </a:defRPr>
            </a:lvl1pPr>
          </a:lstStyle>
          <a:p>
            <a:pPr lvl="0"/>
            <a:r>
              <a:rPr lang="en-US"/>
              <a:t>click to edit master text styles</a:t>
            </a:r>
          </a:p>
        </p:txBody>
      </p:sp>
      <p:sp>
        <p:nvSpPr>
          <p:cNvPr id="5" name="Title 4">
            <a:extLst>
              <a:ext uri="{FF2B5EF4-FFF2-40B4-BE49-F238E27FC236}">
                <a16:creationId xmlns:a16="http://schemas.microsoft.com/office/drawing/2014/main" id="{992FECEC-E392-F340-AA9C-336D1FB699D2}"/>
              </a:ext>
            </a:extLst>
          </p:cNvPr>
          <p:cNvSpPr>
            <a:spLocks noGrp="1"/>
          </p:cNvSpPr>
          <p:nvPr>
            <p:ph type="title" hasCustomPrompt="1"/>
          </p:nvPr>
        </p:nvSpPr>
        <p:spPr>
          <a:xfrm>
            <a:off x="0" y="862975"/>
            <a:ext cx="5959410" cy="941241"/>
          </a:xfrm>
        </p:spPr>
        <p:txBody>
          <a:bodyPr anchor="ctr"/>
          <a:lstStyle>
            <a:lvl1pPr algn="ctr">
              <a:lnSpc>
                <a:spcPct val="100000"/>
              </a:lnSpc>
              <a:defRPr b="1">
                <a:solidFill>
                  <a:srgbClr val="404D59"/>
                </a:solidFill>
                <a:latin typeface="+mj-lt"/>
              </a:defRPr>
            </a:lvl1pPr>
          </a:lstStyle>
          <a:p>
            <a:r>
              <a:rPr lang="en-US"/>
              <a:t>click to edit master title style</a:t>
            </a:r>
          </a:p>
        </p:txBody>
      </p:sp>
      <p:sp>
        <p:nvSpPr>
          <p:cNvPr id="16" name="Title 1">
            <a:extLst>
              <a:ext uri="{FF2B5EF4-FFF2-40B4-BE49-F238E27FC236}">
                <a16:creationId xmlns:a16="http://schemas.microsoft.com/office/drawing/2014/main" id="{378DC69C-83E3-224D-A3A6-B3E809F9F5B6}"/>
              </a:ext>
            </a:extLst>
          </p:cNvPr>
          <p:cNvSpPr txBox="1">
            <a:spLocks/>
          </p:cNvSpPr>
          <p:nvPr userDrawn="1"/>
        </p:nvSpPr>
        <p:spPr>
          <a:xfrm>
            <a:off x="-1" y="-1"/>
            <a:ext cx="12239709" cy="868605"/>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2800" b="1" kern="1200">
                <a:solidFill>
                  <a:srgbClr val="404D59"/>
                </a:solidFill>
                <a:latin typeface="+mj-lt"/>
                <a:ea typeface="+mj-ea"/>
                <a:cs typeface="Arial" panose="020B0604020202020204" pitchFamily="34" charset="0"/>
              </a:defRPr>
            </a:lvl1pPr>
          </a:lstStyle>
          <a:p>
            <a:pPr algn="ctr"/>
            <a:r>
              <a:rPr lang="en-US"/>
              <a:t>CLICK TO EDIT MASTER TITLE STYLE</a:t>
            </a:r>
          </a:p>
        </p:txBody>
      </p:sp>
      <p:pic>
        <p:nvPicPr>
          <p:cNvPr id="25" name="Picture 15">
            <a:extLst>
              <a:ext uri="{FF2B5EF4-FFF2-40B4-BE49-F238E27FC236}">
                <a16:creationId xmlns:a16="http://schemas.microsoft.com/office/drawing/2014/main" id="{46931448-D5A1-8048-A062-93E69EF9348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86437" y="6555937"/>
            <a:ext cx="728606" cy="177800"/>
          </a:xfrm>
          <a:prstGeom prst="rect">
            <a:avLst/>
          </a:prstGeom>
        </p:spPr>
      </p:pic>
      <p:sp>
        <p:nvSpPr>
          <p:cNvPr id="26" name="Date Placeholder 3">
            <a:extLst>
              <a:ext uri="{FF2B5EF4-FFF2-40B4-BE49-F238E27FC236}">
                <a16:creationId xmlns:a16="http://schemas.microsoft.com/office/drawing/2014/main" id="{419FAC1E-18D5-B84A-8D61-F255BC1991CF}"/>
              </a:ext>
            </a:extLst>
          </p:cNvPr>
          <p:cNvSpPr>
            <a:spLocks noGrp="1"/>
          </p:cNvSpPr>
          <p:nvPr>
            <p:ph type="dt" sz="half" idx="13"/>
          </p:nvPr>
        </p:nvSpPr>
        <p:spPr>
          <a:xfrm>
            <a:off x="1952368" y="6481865"/>
            <a:ext cx="9523920" cy="297835"/>
          </a:xfrm>
          <a:prstGeom prst="rect">
            <a:avLst/>
          </a:prstGeom>
        </p:spPr>
        <p:txBody>
          <a:bodyPr anchor="ctr"/>
          <a:lstStyle>
            <a:lvl1pPr algn="r">
              <a:defRPr sz="1400" b="0" i="0">
                <a:solidFill>
                  <a:srgbClr val="404D59"/>
                </a:solidFill>
                <a:latin typeface="+mn-lt"/>
                <a:cs typeface="Arial" panose="020B0604020202020204" pitchFamily="34" charset="0"/>
              </a:defRPr>
            </a:lvl1pPr>
          </a:lstStyle>
          <a:p>
            <a:r>
              <a:rPr lang="en-US"/>
              <a:t>Click Insert&gt;Header &amp; Footer&gt; Fixed&gt; change this text to the title of your presentation and click Apply to All</a:t>
            </a:r>
          </a:p>
        </p:txBody>
      </p:sp>
      <p:sp>
        <p:nvSpPr>
          <p:cNvPr id="27" name="Slide Number Placeholder 1">
            <a:extLst>
              <a:ext uri="{FF2B5EF4-FFF2-40B4-BE49-F238E27FC236}">
                <a16:creationId xmlns:a16="http://schemas.microsoft.com/office/drawing/2014/main" id="{F195D710-EF73-6D4A-9D5E-E3BE66457B40}"/>
              </a:ext>
            </a:extLst>
          </p:cNvPr>
          <p:cNvSpPr>
            <a:spLocks noGrp="1"/>
          </p:cNvSpPr>
          <p:nvPr>
            <p:ph type="sldNum" sz="quarter" idx="4"/>
          </p:nvPr>
        </p:nvSpPr>
        <p:spPr>
          <a:xfrm>
            <a:off x="11241568" y="6461600"/>
            <a:ext cx="824213" cy="338364"/>
          </a:xfrm>
          <a:prstGeom prst="rect">
            <a:avLst/>
          </a:prstGeom>
        </p:spPr>
        <p:txBody>
          <a:bodyPr vert="horz" lIns="91440" tIns="45720" rIns="91440" bIns="45720" rtlCol="0" anchor="ctr"/>
          <a:lstStyle>
            <a:lvl1pPr algn="r">
              <a:defRPr sz="1400" b="1">
                <a:solidFill>
                  <a:srgbClr val="404D59"/>
                </a:solidFill>
              </a:defRPr>
            </a:lvl1p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3371780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Quot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F3A6729-B65F-314B-907F-E342673F3D5F}"/>
              </a:ext>
            </a:extLst>
          </p:cNvPr>
          <p:cNvSpPr/>
          <p:nvPr userDrawn="1"/>
        </p:nvSpPr>
        <p:spPr>
          <a:xfrm>
            <a:off x="-1" y="0"/>
            <a:ext cx="12192001" cy="6188765"/>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3675E7-C4AA-5A49-A313-F224709D2ECD}"/>
              </a:ext>
            </a:extLst>
          </p:cNvPr>
          <p:cNvSpPr>
            <a:spLocks noGrp="1"/>
          </p:cNvSpPr>
          <p:nvPr>
            <p:ph type="title" hasCustomPrompt="1"/>
          </p:nvPr>
        </p:nvSpPr>
        <p:spPr>
          <a:xfrm>
            <a:off x="453242" y="115751"/>
            <a:ext cx="6261883" cy="1079844"/>
          </a:xfrm>
          <a:prstGeom prst="rect">
            <a:avLst/>
          </a:prstGeom>
        </p:spPr>
        <p:txBody>
          <a:bodyPr anchor="b">
            <a:normAutofit/>
          </a:bodyPr>
          <a:lstStyle>
            <a:lvl1pPr>
              <a:lnSpc>
                <a:spcPct val="100000"/>
              </a:lnSpc>
              <a:defRPr sz="2800" b="1">
                <a:solidFill>
                  <a:srgbClr val="404D59"/>
                </a:solidFill>
                <a:latin typeface="+mj-lt"/>
                <a:cs typeface="Arial" panose="020B0604020202020204" pitchFamily="34" charset="0"/>
              </a:defRPr>
            </a:lvl1pPr>
          </a:lstStyle>
          <a:p>
            <a:r>
              <a:rPr lang="en-US"/>
              <a:t>CLICK TO EDIT MASTER TITLE STYLE</a:t>
            </a:r>
          </a:p>
        </p:txBody>
      </p:sp>
      <p:sp>
        <p:nvSpPr>
          <p:cNvPr id="17" name="Rectangle 16">
            <a:extLst>
              <a:ext uri="{FF2B5EF4-FFF2-40B4-BE49-F238E27FC236}">
                <a16:creationId xmlns:a16="http://schemas.microsoft.com/office/drawing/2014/main" id="{3CEF38A2-E8DF-9E4A-8268-661561A58598}"/>
              </a:ext>
            </a:extLst>
          </p:cNvPr>
          <p:cNvSpPr/>
          <p:nvPr userDrawn="1"/>
        </p:nvSpPr>
        <p:spPr>
          <a:xfrm>
            <a:off x="453241" y="1299933"/>
            <a:ext cx="576737"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3">
            <a:extLst>
              <a:ext uri="{FF2B5EF4-FFF2-40B4-BE49-F238E27FC236}">
                <a16:creationId xmlns:a16="http://schemas.microsoft.com/office/drawing/2014/main" id="{35DCFDCB-6D96-5A4C-A8D7-DB60518DC686}"/>
              </a:ext>
            </a:extLst>
          </p:cNvPr>
          <p:cNvSpPr>
            <a:spLocks noGrp="1"/>
          </p:cNvSpPr>
          <p:nvPr>
            <p:ph type="body" sz="half" idx="2"/>
          </p:nvPr>
        </p:nvSpPr>
        <p:spPr>
          <a:xfrm>
            <a:off x="453241" y="1531213"/>
            <a:ext cx="6261883" cy="441183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rgbClr val="404D59"/>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1D750503-4B77-D843-89A5-78019AE22CD5}"/>
              </a:ext>
            </a:extLst>
          </p:cNvPr>
          <p:cNvSpPr/>
          <p:nvPr userDrawn="1"/>
        </p:nvSpPr>
        <p:spPr>
          <a:xfrm>
            <a:off x="6981713" y="0"/>
            <a:ext cx="5210287" cy="6858000"/>
          </a:xfrm>
          <a:prstGeom prst="rect">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4" name="Text Placeholder 3">
            <a:extLst>
              <a:ext uri="{FF2B5EF4-FFF2-40B4-BE49-F238E27FC236}">
                <a16:creationId xmlns:a16="http://schemas.microsoft.com/office/drawing/2014/main" id="{6F817B6A-9447-4A4E-BFE9-B05174CF4B33}"/>
              </a:ext>
            </a:extLst>
          </p:cNvPr>
          <p:cNvSpPr>
            <a:spLocks noGrp="1"/>
          </p:cNvSpPr>
          <p:nvPr>
            <p:ph type="body" sz="quarter" idx="11" hasCustomPrompt="1"/>
          </p:nvPr>
        </p:nvSpPr>
        <p:spPr>
          <a:xfrm>
            <a:off x="7638200" y="2984378"/>
            <a:ext cx="3897312" cy="889245"/>
          </a:xfrm>
        </p:spPr>
        <p:txBody>
          <a:bodyPr anchor="ctr">
            <a:normAutofit/>
          </a:bodyPr>
          <a:lstStyle>
            <a:lvl1pPr marL="0" indent="0" algn="l">
              <a:buNone/>
              <a:defRPr sz="2400" b="1">
                <a:solidFill>
                  <a:srgbClr val="404D59"/>
                </a:solidFill>
                <a:latin typeface="+mj-lt"/>
              </a:defRPr>
            </a:lvl1pPr>
            <a:lvl2pPr marL="457200" indent="0">
              <a:buNone/>
              <a:defRPr/>
            </a:lvl2pPr>
          </a:lstStyle>
          <a:p>
            <a:pPr lvl="0"/>
            <a:r>
              <a:rPr lang="en-US"/>
              <a:t>“Click to edit your quote or image here”</a:t>
            </a:r>
          </a:p>
        </p:txBody>
      </p:sp>
      <p:sp>
        <p:nvSpPr>
          <p:cNvPr id="5" name="Date Placeholder 4">
            <a:extLst>
              <a:ext uri="{FF2B5EF4-FFF2-40B4-BE49-F238E27FC236}">
                <a16:creationId xmlns:a16="http://schemas.microsoft.com/office/drawing/2014/main" id="{4C69C21C-1E75-0A41-8039-6C24FA92724A}"/>
              </a:ext>
            </a:extLst>
          </p:cNvPr>
          <p:cNvSpPr>
            <a:spLocks noGrp="1"/>
          </p:cNvSpPr>
          <p:nvPr>
            <p:ph type="dt" sz="half" idx="12"/>
          </p:nvPr>
        </p:nvSpPr>
        <p:spPr>
          <a:xfrm>
            <a:off x="1297458" y="6481865"/>
            <a:ext cx="5417665" cy="318099"/>
          </a:xfrm>
        </p:spPr>
        <p:txBody>
          <a:bodyPr/>
          <a:lstStyle/>
          <a:p>
            <a:r>
              <a:rPr lang="en-US"/>
              <a:t>Click Insert&gt;Header &amp; Footer&gt; Fixed&gt; change this text to the title of your presentation and click Apply to All</a:t>
            </a:r>
          </a:p>
        </p:txBody>
      </p:sp>
    </p:spTree>
    <p:extLst>
      <p:ext uri="{BB962C8B-B14F-4D97-AF65-F5344CB8AC3E}">
        <p14:creationId xmlns:p14="http://schemas.microsoft.com/office/powerpoint/2010/main" val="3716891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Content Quote DARK">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F3A6729-B65F-314B-907F-E342673F3D5F}"/>
              </a:ext>
            </a:extLst>
          </p:cNvPr>
          <p:cNvSpPr/>
          <p:nvPr userDrawn="1"/>
        </p:nvSpPr>
        <p:spPr>
          <a:xfrm>
            <a:off x="-1" y="0"/>
            <a:ext cx="12192001" cy="6441336"/>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3675E7-C4AA-5A49-A313-F224709D2ECD}"/>
              </a:ext>
            </a:extLst>
          </p:cNvPr>
          <p:cNvSpPr>
            <a:spLocks noGrp="1"/>
          </p:cNvSpPr>
          <p:nvPr>
            <p:ph type="title" hasCustomPrompt="1"/>
          </p:nvPr>
        </p:nvSpPr>
        <p:spPr>
          <a:xfrm>
            <a:off x="453242" y="115751"/>
            <a:ext cx="6261883" cy="1079844"/>
          </a:xfrm>
          <a:prstGeom prst="rect">
            <a:avLst/>
          </a:prstGeom>
        </p:spPr>
        <p:txBody>
          <a:bodyPr anchor="b">
            <a:normAutofit/>
          </a:bodyPr>
          <a:lstStyle>
            <a:lvl1pPr>
              <a:lnSpc>
                <a:spcPct val="100000"/>
              </a:lnSpc>
              <a:defRPr sz="2800" b="1">
                <a:solidFill>
                  <a:schemeClr val="bg1"/>
                </a:solidFill>
                <a:latin typeface="+mj-lt"/>
                <a:cs typeface="Arial" panose="020B0604020202020204" pitchFamily="34" charset="0"/>
              </a:defRPr>
            </a:lvl1pPr>
          </a:lstStyle>
          <a:p>
            <a:r>
              <a:rPr lang="en-US"/>
              <a:t>CLICK TO EDIT MASTER TITLE STYLE</a:t>
            </a:r>
          </a:p>
        </p:txBody>
      </p:sp>
      <p:sp>
        <p:nvSpPr>
          <p:cNvPr id="17" name="Rectangle 16">
            <a:extLst>
              <a:ext uri="{FF2B5EF4-FFF2-40B4-BE49-F238E27FC236}">
                <a16:creationId xmlns:a16="http://schemas.microsoft.com/office/drawing/2014/main" id="{3CEF38A2-E8DF-9E4A-8268-661561A58598}"/>
              </a:ext>
            </a:extLst>
          </p:cNvPr>
          <p:cNvSpPr/>
          <p:nvPr userDrawn="1"/>
        </p:nvSpPr>
        <p:spPr>
          <a:xfrm>
            <a:off x="453241" y="1299933"/>
            <a:ext cx="576737"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3">
            <a:extLst>
              <a:ext uri="{FF2B5EF4-FFF2-40B4-BE49-F238E27FC236}">
                <a16:creationId xmlns:a16="http://schemas.microsoft.com/office/drawing/2014/main" id="{35DCFDCB-6D96-5A4C-A8D7-DB60518DC686}"/>
              </a:ext>
            </a:extLst>
          </p:cNvPr>
          <p:cNvSpPr>
            <a:spLocks noGrp="1"/>
          </p:cNvSpPr>
          <p:nvPr>
            <p:ph type="body" sz="half" idx="2"/>
          </p:nvPr>
        </p:nvSpPr>
        <p:spPr>
          <a:xfrm>
            <a:off x="453241" y="1531213"/>
            <a:ext cx="6261883" cy="441183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1D750503-4B77-D843-89A5-78019AE22CD5}"/>
              </a:ext>
            </a:extLst>
          </p:cNvPr>
          <p:cNvSpPr/>
          <p:nvPr userDrawn="1"/>
        </p:nvSpPr>
        <p:spPr>
          <a:xfrm>
            <a:off x="6981713" y="0"/>
            <a:ext cx="5210287" cy="6858000"/>
          </a:xfrm>
          <a:prstGeom prst="rect">
            <a:avLst/>
          </a:prstGeom>
          <a:solidFill>
            <a:schemeClr val="bg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4" name="Text Placeholder 3">
            <a:extLst>
              <a:ext uri="{FF2B5EF4-FFF2-40B4-BE49-F238E27FC236}">
                <a16:creationId xmlns:a16="http://schemas.microsoft.com/office/drawing/2014/main" id="{6F817B6A-9447-4A4E-BFE9-B05174CF4B33}"/>
              </a:ext>
            </a:extLst>
          </p:cNvPr>
          <p:cNvSpPr>
            <a:spLocks noGrp="1"/>
          </p:cNvSpPr>
          <p:nvPr>
            <p:ph type="body" sz="quarter" idx="11" hasCustomPrompt="1"/>
          </p:nvPr>
        </p:nvSpPr>
        <p:spPr>
          <a:xfrm>
            <a:off x="7638200" y="2984378"/>
            <a:ext cx="3897312" cy="889245"/>
          </a:xfrm>
        </p:spPr>
        <p:txBody>
          <a:bodyPr anchor="ctr">
            <a:normAutofit/>
          </a:bodyPr>
          <a:lstStyle>
            <a:lvl1pPr marL="0" indent="0" algn="l">
              <a:buNone/>
              <a:defRPr sz="2400" b="1">
                <a:solidFill>
                  <a:srgbClr val="404D59"/>
                </a:solidFill>
                <a:latin typeface="+mj-lt"/>
              </a:defRPr>
            </a:lvl1pPr>
            <a:lvl2pPr marL="457200" indent="0">
              <a:buNone/>
              <a:defRPr/>
            </a:lvl2pPr>
          </a:lstStyle>
          <a:p>
            <a:pPr lvl="0"/>
            <a:r>
              <a:rPr lang="en-US"/>
              <a:t>“Click to edit your quote or image here”</a:t>
            </a:r>
          </a:p>
        </p:txBody>
      </p:sp>
      <p:sp>
        <p:nvSpPr>
          <p:cNvPr id="5" name="Date Placeholder 4">
            <a:extLst>
              <a:ext uri="{FF2B5EF4-FFF2-40B4-BE49-F238E27FC236}">
                <a16:creationId xmlns:a16="http://schemas.microsoft.com/office/drawing/2014/main" id="{4C69C21C-1E75-0A41-8039-6C24FA92724A}"/>
              </a:ext>
            </a:extLst>
          </p:cNvPr>
          <p:cNvSpPr>
            <a:spLocks noGrp="1"/>
          </p:cNvSpPr>
          <p:nvPr>
            <p:ph type="dt" sz="half" idx="12"/>
          </p:nvPr>
        </p:nvSpPr>
        <p:spPr>
          <a:xfrm>
            <a:off x="617307" y="6481865"/>
            <a:ext cx="6364405" cy="338363"/>
          </a:xfrm>
        </p:spPr>
        <p:txBody>
          <a:bodyPr/>
          <a:lstStyle/>
          <a:p>
            <a:r>
              <a:rPr lang="en-US"/>
              <a:t>Click Insert&gt;Header &amp; Footer&gt; Fixed&gt; change this text to the title of your presentation and click Apply to All</a:t>
            </a:r>
          </a:p>
        </p:txBody>
      </p:sp>
    </p:spTree>
    <p:extLst>
      <p:ext uri="{BB962C8B-B14F-4D97-AF65-F5344CB8AC3E}">
        <p14:creationId xmlns:p14="http://schemas.microsoft.com/office/powerpoint/2010/main" val="649996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meline">
    <p:bg>
      <p:bgRef idx="1001">
        <a:schemeClr val="bg2"/>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1CEAE7-9FBD-FD4F-8149-0A042CE39ADA}"/>
              </a:ext>
            </a:extLst>
          </p:cNvPr>
          <p:cNvSpPr/>
          <p:nvPr userDrawn="1"/>
        </p:nvSpPr>
        <p:spPr>
          <a:xfrm>
            <a:off x="0" y="0"/>
            <a:ext cx="3065780" cy="6380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D03862-315E-4F4F-84F5-FD8335BA58B1}"/>
              </a:ext>
            </a:extLst>
          </p:cNvPr>
          <p:cNvSpPr/>
          <p:nvPr userDrawn="1"/>
        </p:nvSpPr>
        <p:spPr>
          <a:xfrm>
            <a:off x="285283" y="1531213"/>
            <a:ext cx="541281"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14">
            <a:extLst>
              <a:ext uri="{FF2B5EF4-FFF2-40B4-BE49-F238E27FC236}">
                <a16:creationId xmlns:a16="http://schemas.microsoft.com/office/drawing/2014/main" id="{5E9D3C13-29FB-9940-B888-BA4363B45326}"/>
              </a:ext>
            </a:extLst>
          </p:cNvPr>
          <p:cNvSpPr>
            <a:spLocks noGrp="1"/>
          </p:cNvSpPr>
          <p:nvPr>
            <p:ph type="body" sz="quarter" idx="11" hasCustomPrompt="1"/>
          </p:nvPr>
        </p:nvSpPr>
        <p:spPr>
          <a:xfrm>
            <a:off x="198130" y="1776933"/>
            <a:ext cx="2867649" cy="1512609"/>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solidFill>
                  <a:srgbClr val="404D59"/>
                </a:solidFill>
                <a:latin typeface="+mn-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Segment subtitle</a:t>
            </a:r>
          </a:p>
        </p:txBody>
      </p:sp>
      <p:sp>
        <p:nvSpPr>
          <p:cNvPr id="9" name="Text Placeholder 14">
            <a:extLst>
              <a:ext uri="{FF2B5EF4-FFF2-40B4-BE49-F238E27FC236}">
                <a16:creationId xmlns:a16="http://schemas.microsoft.com/office/drawing/2014/main" id="{5B2DC1A7-3F3E-374E-9AA3-817C008956AF}"/>
              </a:ext>
            </a:extLst>
          </p:cNvPr>
          <p:cNvSpPr>
            <a:spLocks noGrp="1"/>
          </p:cNvSpPr>
          <p:nvPr>
            <p:ph type="body" sz="quarter" idx="10" hasCustomPrompt="1"/>
          </p:nvPr>
        </p:nvSpPr>
        <p:spPr>
          <a:xfrm>
            <a:off x="198131" y="110962"/>
            <a:ext cx="2756084" cy="1420252"/>
          </a:xfrm>
          <a:prstGeom prst="rect">
            <a:avLst/>
          </a:prstGeom>
        </p:spPr>
        <p:txBody>
          <a:bodyPr anchor="b">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1" i="0" u="none">
                <a:solidFill>
                  <a:srgbClr val="404D59"/>
                </a:solidFill>
                <a:latin typeface="+mj-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TIMELINE</a:t>
            </a:r>
          </a:p>
        </p:txBody>
      </p:sp>
      <p:sp>
        <p:nvSpPr>
          <p:cNvPr id="3" name="Slide Number Placeholder 2">
            <a:extLst>
              <a:ext uri="{FF2B5EF4-FFF2-40B4-BE49-F238E27FC236}">
                <a16:creationId xmlns:a16="http://schemas.microsoft.com/office/drawing/2014/main" id="{1E93C5A5-5921-AC4E-8492-400D6156FE76}"/>
              </a:ext>
            </a:extLst>
          </p:cNvPr>
          <p:cNvSpPr>
            <a:spLocks noGrp="1"/>
          </p:cNvSpPr>
          <p:nvPr>
            <p:ph type="sldNum" sz="quarter" idx="13"/>
          </p:nvPr>
        </p:nvSpPr>
        <p:spPr/>
        <p:txBody>
          <a:bodyPr/>
          <a:lstStyle/>
          <a:p>
            <a:fld id="{FC1D1ACA-FB83-934A-8F4B-0DD1CC60E8BD}" type="slidenum">
              <a:rPr lang="en-US" smtClean="0"/>
              <a:pPr/>
              <a:t>‹#›</a:t>
            </a:fld>
            <a:r>
              <a:rPr lang="en-US"/>
              <a:t> |</a:t>
            </a:r>
          </a:p>
        </p:txBody>
      </p:sp>
      <p:sp>
        <p:nvSpPr>
          <p:cNvPr id="10" name="Rectangle 9">
            <a:extLst>
              <a:ext uri="{FF2B5EF4-FFF2-40B4-BE49-F238E27FC236}">
                <a16:creationId xmlns:a16="http://schemas.microsoft.com/office/drawing/2014/main" id="{A1CA3714-FACF-8046-B1D0-7C8864D422D3}"/>
              </a:ext>
            </a:extLst>
          </p:cNvPr>
          <p:cNvSpPr/>
          <p:nvPr userDrawn="1"/>
        </p:nvSpPr>
        <p:spPr>
          <a:xfrm>
            <a:off x="6183371" y="3523274"/>
            <a:ext cx="2898648" cy="3334726"/>
          </a:xfrm>
          <a:prstGeom prst="rect">
            <a:avLst/>
          </a:prstGeom>
          <a:solidFill>
            <a:srgbClr val="D3E3F0">
              <a:alpha val="45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12" name="Rectangle 11">
            <a:extLst>
              <a:ext uri="{FF2B5EF4-FFF2-40B4-BE49-F238E27FC236}">
                <a16:creationId xmlns:a16="http://schemas.microsoft.com/office/drawing/2014/main" id="{1487F297-822B-B443-BAED-A307762F3768}"/>
              </a:ext>
            </a:extLst>
          </p:cNvPr>
          <p:cNvSpPr/>
          <p:nvPr userDrawn="1"/>
        </p:nvSpPr>
        <p:spPr>
          <a:xfrm>
            <a:off x="9311640" y="3523274"/>
            <a:ext cx="2880360" cy="3334726"/>
          </a:xfrm>
          <a:prstGeom prst="rect">
            <a:avLst/>
          </a:prstGeom>
          <a:solidFill>
            <a:srgbClr val="D3E3F0">
              <a:alpha val="45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13" name="Rectangle 12">
            <a:extLst>
              <a:ext uri="{FF2B5EF4-FFF2-40B4-BE49-F238E27FC236}">
                <a16:creationId xmlns:a16="http://schemas.microsoft.com/office/drawing/2014/main" id="{057E79B0-BF5B-9D45-9ED9-912DB58D50CD}"/>
              </a:ext>
            </a:extLst>
          </p:cNvPr>
          <p:cNvSpPr/>
          <p:nvPr userDrawn="1"/>
        </p:nvSpPr>
        <p:spPr>
          <a:xfrm>
            <a:off x="3073391" y="3523274"/>
            <a:ext cx="2880360" cy="3334726"/>
          </a:xfrm>
          <a:prstGeom prst="rect">
            <a:avLst/>
          </a:prstGeom>
          <a:solidFill>
            <a:srgbClr val="D3E3F0">
              <a:alpha val="45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15" name="Rectangle 14">
            <a:extLst>
              <a:ext uri="{FF2B5EF4-FFF2-40B4-BE49-F238E27FC236}">
                <a16:creationId xmlns:a16="http://schemas.microsoft.com/office/drawing/2014/main" id="{31655673-9E70-784E-B808-BD39C1B2EE02}"/>
              </a:ext>
            </a:extLst>
          </p:cNvPr>
          <p:cNvSpPr/>
          <p:nvPr userDrawn="1"/>
        </p:nvSpPr>
        <p:spPr>
          <a:xfrm>
            <a:off x="3073390" y="2910626"/>
            <a:ext cx="2884676" cy="612648"/>
          </a:xfrm>
          <a:prstGeom prst="rect">
            <a:avLst/>
          </a:prstGeom>
          <a:solidFill>
            <a:srgbClr val="A1C7E3">
              <a:alpha val="45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18" name="Rectangle 17">
            <a:extLst>
              <a:ext uri="{FF2B5EF4-FFF2-40B4-BE49-F238E27FC236}">
                <a16:creationId xmlns:a16="http://schemas.microsoft.com/office/drawing/2014/main" id="{7ED15A6B-A2AE-F74B-9066-CDF48B03B92A}"/>
              </a:ext>
            </a:extLst>
          </p:cNvPr>
          <p:cNvSpPr/>
          <p:nvPr userDrawn="1"/>
        </p:nvSpPr>
        <p:spPr>
          <a:xfrm>
            <a:off x="6185529" y="2910626"/>
            <a:ext cx="2898648" cy="612648"/>
          </a:xfrm>
          <a:prstGeom prst="rect">
            <a:avLst/>
          </a:prstGeom>
          <a:solidFill>
            <a:srgbClr val="A1C7E3">
              <a:alpha val="45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21" name="Rectangle 20">
            <a:extLst>
              <a:ext uri="{FF2B5EF4-FFF2-40B4-BE49-F238E27FC236}">
                <a16:creationId xmlns:a16="http://schemas.microsoft.com/office/drawing/2014/main" id="{9FC8A256-D95B-2642-AF3B-A3C28A7BCAD7}"/>
              </a:ext>
            </a:extLst>
          </p:cNvPr>
          <p:cNvSpPr/>
          <p:nvPr userDrawn="1"/>
        </p:nvSpPr>
        <p:spPr>
          <a:xfrm>
            <a:off x="9311640" y="2910626"/>
            <a:ext cx="2880360" cy="612648"/>
          </a:xfrm>
          <a:prstGeom prst="rect">
            <a:avLst/>
          </a:prstGeom>
          <a:solidFill>
            <a:srgbClr val="A1C7E3">
              <a:alpha val="45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5" name="Picture Placeholder 4">
            <a:extLst>
              <a:ext uri="{FF2B5EF4-FFF2-40B4-BE49-F238E27FC236}">
                <a16:creationId xmlns:a16="http://schemas.microsoft.com/office/drawing/2014/main" id="{CA3D8956-FAE4-DF4B-A43D-682C26BBE26E}"/>
              </a:ext>
            </a:extLst>
          </p:cNvPr>
          <p:cNvSpPr>
            <a:spLocks noGrp="1"/>
          </p:cNvSpPr>
          <p:nvPr>
            <p:ph type="pic" sz="quarter" idx="14" hasCustomPrompt="1"/>
          </p:nvPr>
        </p:nvSpPr>
        <p:spPr>
          <a:xfrm>
            <a:off x="3065779" y="10263"/>
            <a:ext cx="2880360" cy="2900363"/>
          </a:xfrm>
          <a:pattFill prst="pct5">
            <a:fgClr>
              <a:schemeClr val="accent1"/>
            </a:fgClr>
            <a:bgClr>
              <a:schemeClr val="bg1"/>
            </a:bgClr>
          </a:pattFill>
        </p:spPr>
        <p:txBody>
          <a:bodyPr/>
          <a:lstStyle>
            <a:lvl1pPr marL="0" indent="0">
              <a:buNone/>
              <a:defRPr/>
            </a:lvl1pPr>
          </a:lstStyle>
          <a:p>
            <a:r>
              <a:rPr lang="en-US"/>
              <a:t>Picture</a:t>
            </a:r>
          </a:p>
        </p:txBody>
      </p:sp>
      <p:sp>
        <p:nvSpPr>
          <p:cNvPr id="29" name="Picture Placeholder 4">
            <a:extLst>
              <a:ext uri="{FF2B5EF4-FFF2-40B4-BE49-F238E27FC236}">
                <a16:creationId xmlns:a16="http://schemas.microsoft.com/office/drawing/2014/main" id="{19375E87-CAF3-7E45-8974-B93C2834B165}"/>
              </a:ext>
            </a:extLst>
          </p:cNvPr>
          <p:cNvSpPr>
            <a:spLocks noGrp="1"/>
          </p:cNvSpPr>
          <p:nvPr>
            <p:ph type="pic" sz="quarter" idx="15" hasCustomPrompt="1"/>
          </p:nvPr>
        </p:nvSpPr>
        <p:spPr>
          <a:xfrm>
            <a:off x="6188709" y="11978"/>
            <a:ext cx="2880360" cy="2898648"/>
          </a:xfrm>
          <a:pattFill prst="pct5">
            <a:fgClr>
              <a:schemeClr val="accent1"/>
            </a:fgClr>
            <a:bgClr>
              <a:schemeClr val="bg1"/>
            </a:bgClr>
          </a:pattFill>
        </p:spPr>
        <p:txBody>
          <a:bodyPr/>
          <a:lstStyle>
            <a:lvl1pPr marL="0" indent="0">
              <a:buNone/>
              <a:defRPr/>
            </a:lvl1pPr>
          </a:lstStyle>
          <a:p>
            <a:r>
              <a:rPr lang="en-US"/>
              <a:t>Picture</a:t>
            </a:r>
          </a:p>
        </p:txBody>
      </p:sp>
      <p:sp>
        <p:nvSpPr>
          <p:cNvPr id="30" name="Picture Placeholder 4">
            <a:extLst>
              <a:ext uri="{FF2B5EF4-FFF2-40B4-BE49-F238E27FC236}">
                <a16:creationId xmlns:a16="http://schemas.microsoft.com/office/drawing/2014/main" id="{10E5EC0F-F7F4-DA44-9E83-A0FABC956055}"/>
              </a:ext>
            </a:extLst>
          </p:cNvPr>
          <p:cNvSpPr>
            <a:spLocks noGrp="1"/>
          </p:cNvSpPr>
          <p:nvPr>
            <p:ph type="pic" sz="quarter" idx="16" hasCustomPrompt="1"/>
          </p:nvPr>
        </p:nvSpPr>
        <p:spPr>
          <a:xfrm>
            <a:off x="9311640" y="10263"/>
            <a:ext cx="2880360" cy="2898648"/>
          </a:xfrm>
          <a:pattFill prst="pct5">
            <a:fgClr>
              <a:schemeClr val="accent1"/>
            </a:fgClr>
            <a:bgClr>
              <a:schemeClr val="bg1"/>
            </a:bgClr>
          </a:pattFill>
        </p:spPr>
        <p:txBody>
          <a:bodyPr/>
          <a:lstStyle>
            <a:lvl1pPr marL="0" indent="0">
              <a:buNone/>
              <a:defRPr/>
            </a:lvl1pPr>
          </a:lstStyle>
          <a:p>
            <a:r>
              <a:rPr lang="en-US"/>
              <a:t>Picture</a:t>
            </a:r>
          </a:p>
        </p:txBody>
      </p:sp>
      <p:sp>
        <p:nvSpPr>
          <p:cNvPr id="7" name="Text Placeholder 6">
            <a:extLst>
              <a:ext uri="{FF2B5EF4-FFF2-40B4-BE49-F238E27FC236}">
                <a16:creationId xmlns:a16="http://schemas.microsoft.com/office/drawing/2014/main" id="{2FA23E7E-8EF2-E741-A84E-5AD15996C15A}"/>
              </a:ext>
            </a:extLst>
          </p:cNvPr>
          <p:cNvSpPr>
            <a:spLocks noGrp="1"/>
          </p:cNvSpPr>
          <p:nvPr>
            <p:ph type="body" sz="quarter" idx="17" hasCustomPrompt="1"/>
          </p:nvPr>
        </p:nvSpPr>
        <p:spPr>
          <a:xfrm>
            <a:off x="3073390" y="2908911"/>
            <a:ext cx="2852406" cy="613751"/>
          </a:xfrm>
        </p:spPr>
        <p:txBody>
          <a:bodyPr anchor="ctr">
            <a:normAutofit/>
          </a:bodyPr>
          <a:lstStyle>
            <a:lvl1pPr marL="0" indent="0" algn="ctr">
              <a:buFontTx/>
              <a:buNone/>
              <a:defRPr sz="2800" b="1">
                <a:solidFill>
                  <a:srgbClr val="404D59"/>
                </a:solidFill>
                <a:latin typeface="+mj-lt"/>
              </a:defRPr>
            </a:lvl1pPr>
          </a:lstStyle>
          <a:p>
            <a:pPr lvl="0"/>
            <a:r>
              <a:rPr lang="en-US"/>
              <a:t>DATE</a:t>
            </a:r>
          </a:p>
        </p:txBody>
      </p:sp>
      <p:sp>
        <p:nvSpPr>
          <p:cNvPr id="31" name="Text Placeholder 6">
            <a:extLst>
              <a:ext uri="{FF2B5EF4-FFF2-40B4-BE49-F238E27FC236}">
                <a16:creationId xmlns:a16="http://schemas.microsoft.com/office/drawing/2014/main" id="{D5F7F3E0-288F-A645-8127-B310AB079293}"/>
              </a:ext>
            </a:extLst>
          </p:cNvPr>
          <p:cNvSpPr>
            <a:spLocks noGrp="1"/>
          </p:cNvSpPr>
          <p:nvPr>
            <p:ph type="body" sz="quarter" idx="18" hasCustomPrompt="1"/>
          </p:nvPr>
        </p:nvSpPr>
        <p:spPr>
          <a:xfrm>
            <a:off x="6212830" y="2908911"/>
            <a:ext cx="2852406" cy="613751"/>
          </a:xfrm>
        </p:spPr>
        <p:txBody>
          <a:bodyPr anchor="ctr">
            <a:normAutofit/>
          </a:bodyPr>
          <a:lstStyle>
            <a:lvl1pPr marL="0" indent="0" algn="ctr">
              <a:buFontTx/>
              <a:buNone/>
              <a:defRPr sz="2800" b="1">
                <a:solidFill>
                  <a:srgbClr val="404D59"/>
                </a:solidFill>
                <a:latin typeface="+mj-lt"/>
              </a:defRPr>
            </a:lvl1pPr>
          </a:lstStyle>
          <a:p>
            <a:pPr lvl="0"/>
            <a:r>
              <a:rPr lang="en-US"/>
              <a:t>DATE</a:t>
            </a:r>
          </a:p>
        </p:txBody>
      </p:sp>
      <p:sp>
        <p:nvSpPr>
          <p:cNvPr id="32" name="Text Placeholder 6">
            <a:extLst>
              <a:ext uri="{FF2B5EF4-FFF2-40B4-BE49-F238E27FC236}">
                <a16:creationId xmlns:a16="http://schemas.microsoft.com/office/drawing/2014/main" id="{4885194A-B5AE-DE4A-A36C-6C7341915CFD}"/>
              </a:ext>
            </a:extLst>
          </p:cNvPr>
          <p:cNvSpPr>
            <a:spLocks noGrp="1"/>
          </p:cNvSpPr>
          <p:nvPr>
            <p:ph type="body" sz="quarter" idx="19" hasCustomPrompt="1"/>
          </p:nvPr>
        </p:nvSpPr>
        <p:spPr>
          <a:xfrm>
            <a:off x="9312079" y="2908911"/>
            <a:ext cx="2852406" cy="613751"/>
          </a:xfrm>
        </p:spPr>
        <p:txBody>
          <a:bodyPr anchor="ctr">
            <a:normAutofit/>
          </a:bodyPr>
          <a:lstStyle>
            <a:lvl1pPr marL="0" indent="0" algn="ctr">
              <a:buFontTx/>
              <a:buNone/>
              <a:defRPr sz="2800" b="1">
                <a:solidFill>
                  <a:srgbClr val="404D59"/>
                </a:solidFill>
                <a:latin typeface="+mj-lt"/>
              </a:defRPr>
            </a:lvl1pPr>
          </a:lstStyle>
          <a:p>
            <a:pPr lvl="0"/>
            <a:r>
              <a:rPr lang="en-US"/>
              <a:t>DATE</a:t>
            </a:r>
          </a:p>
        </p:txBody>
      </p:sp>
      <p:sp>
        <p:nvSpPr>
          <p:cNvPr id="33" name="Text Placeholder 32">
            <a:extLst>
              <a:ext uri="{FF2B5EF4-FFF2-40B4-BE49-F238E27FC236}">
                <a16:creationId xmlns:a16="http://schemas.microsoft.com/office/drawing/2014/main" id="{D3852F33-8A35-EF41-822B-0C1BDB40D7A8}"/>
              </a:ext>
            </a:extLst>
          </p:cNvPr>
          <p:cNvSpPr>
            <a:spLocks noGrp="1"/>
          </p:cNvSpPr>
          <p:nvPr>
            <p:ph type="body" sz="quarter" idx="20"/>
          </p:nvPr>
        </p:nvSpPr>
        <p:spPr>
          <a:xfrm>
            <a:off x="3291085" y="3975101"/>
            <a:ext cx="2486718" cy="2360762"/>
          </a:xfrm>
        </p:spPr>
        <p:txBody>
          <a:bodyPr anchor="t">
            <a:normAutofit/>
          </a:bodyPr>
          <a:lstStyle>
            <a:lvl1pPr marL="0" indent="0" algn="l">
              <a:lnSpc>
                <a:spcPct val="100000"/>
              </a:lnSpc>
              <a:buFontTx/>
              <a:buNone/>
              <a:defRPr sz="1400">
                <a:solidFill>
                  <a:srgbClr val="404D59"/>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6" name="Text Placeholder 32">
            <a:extLst>
              <a:ext uri="{FF2B5EF4-FFF2-40B4-BE49-F238E27FC236}">
                <a16:creationId xmlns:a16="http://schemas.microsoft.com/office/drawing/2014/main" id="{1F8C85DD-FC03-5B43-B318-65C3717E7304}"/>
              </a:ext>
            </a:extLst>
          </p:cNvPr>
          <p:cNvSpPr>
            <a:spLocks noGrp="1"/>
          </p:cNvSpPr>
          <p:nvPr>
            <p:ph type="body" sz="quarter" idx="21"/>
          </p:nvPr>
        </p:nvSpPr>
        <p:spPr>
          <a:xfrm>
            <a:off x="6395674" y="3962681"/>
            <a:ext cx="2486718" cy="2360762"/>
          </a:xfrm>
        </p:spPr>
        <p:txBody>
          <a:bodyPr anchor="t">
            <a:normAutofit/>
          </a:bodyPr>
          <a:lstStyle>
            <a:lvl1pPr marL="0" indent="0" algn="l">
              <a:lnSpc>
                <a:spcPct val="100000"/>
              </a:lnSpc>
              <a:buFontTx/>
              <a:buNone/>
              <a:defRPr sz="1400">
                <a:solidFill>
                  <a:srgbClr val="404D59"/>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7" name="Text Placeholder 32">
            <a:extLst>
              <a:ext uri="{FF2B5EF4-FFF2-40B4-BE49-F238E27FC236}">
                <a16:creationId xmlns:a16="http://schemas.microsoft.com/office/drawing/2014/main" id="{59AAE73B-AE16-5448-A32D-CDC79973E39A}"/>
              </a:ext>
            </a:extLst>
          </p:cNvPr>
          <p:cNvSpPr>
            <a:spLocks noGrp="1"/>
          </p:cNvSpPr>
          <p:nvPr>
            <p:ph type="body" sz="quarter" idx="22"/>
          </p:nvPr>
        </p:nvSpPr>
        <p:spPr>
          <a:xfrm>
            <a:off x="9508461" y="3962681"/>
            <a:ext cx="2486718" cy="2360762"/>
          </a:xfrm>
        </p:spPr>
        <p:txBody>
          <a:bodyPr anchor="t">
            <a:normAutofit/>
          </a:bodyPr>
          <a:lstStyle>
            <a:lvl1pPr marL="0" indent="0" algn="l">
              <a:lnSpc>
                <a:spcPct val="100000"/>
              </a:lnSpc>
              <a:buFontTx/>
              <a:buNone/>
              <a:defRPr sz="1400">
                <a:solidFill>
                  <a:srgbClr val="404D59"/>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3" name="Rectangle 22">
            <a:extLst>
              <a:ext uri="{FF2B5EF4-FFF2-40B4-BE49-F238E27FC236}">
                <a16:creationId xmlns:a16="http://schemas.microsoft.com/office/drawing/2014/main" id="{6771806F-670F-0F4B-952E-34F29AC86B73}"/>
              </a:ext>
            </a:extLst>
          </p:cNvPr>
          <p:cNvSpPr/>
          <p:nvPr userDrawn="1"/>
        </p:nvSpPr>
        <p:spPr>
          <a:xfrm>
            <a:off x="0" y="6404193"/>
            <a:ext cx="12192000" cy="454435"/>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15">
            <a:extLst>
              <a:ext uri="{FF2B5EF4-FFF2-40B4-BE49-F238E27FC236}">
                <a16:creationId xmlns:a16="http://schemas.microsoft.com/office/drawing/2014/main" id="{FF29545C-ECB4-FC4C-8312-D5D93F1D3B3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86437" y="6556565"/>
            <a:ext cx="728606" cy="177800"/>
          </a:xfrm>
          <a:prstGeom prst="rect">
            <a:avLst/>
          </a:prstGeom>
        </p:spPr>
      </p:pic>
      <p:sp>
        <p:nvSpPr>
          <p:cNvPr id="25" name="Date Placeholder 3">
            <a:extLst>
              <a:ext uri="{FF2B5EF4-FFF2-40B4-BE49-F238E27FC236}">
                <a16:creationId xmlns:a16="http://schemas.microsoft.com/office/drawing/2014/main" id="{8E760899-1897-D34D-B406-A195CB9B4F16}"/>
              </a:ext>
            </a:extLst>
          </p:cNvPr>
          <p:cNvSpPr>
            <a:spLocks noGrp="1"/>
          </p:cNvSpPr>
          <p:nvPr>
            <p:ph type="dt" sz="half" idx="2"/>
          </p:nvPr>
        </p:nvSpPr>
        <p:spPr>
          <a:xfrm>
            <a:off x="1952368" y="6482493"/>
            <a:ext cx="9523920" cy="297835"/>
          </a:xfrm>
          <a:prstGeom prst="rect">
            <a:avLst/>
          </a:prstGeom>
        </p:spPr>
        <p:txBody>
          <a:bodyPr anchor="ctr"/>
          <a:lstStyle>
            <a:lvl1pPr algn="r">
              <a:defRPr sz="1400" b="0" i="0">
                <a:solidFill>
                  <a:schemeClr val="bg1"/>
                </a:solidFill>
                <a:latin typeface="+mn-lt"/>
                <a:cs typeface="Arial" panose="020B0604020202020204" pitchFamily="34" charset="0"/>
              </a:defRPr>
            </a:lvl1pPr>
          </a:lstStyle>
          <a:p>
            <a:r>
              <a:rPr lang="en-US"/>
              <a:t>Click Insert&gt;Header &amp; Footer&gt; Fixed&gt; change this text to the title of your presentation and click Apply to All</a:t>
            </a:r>
          </a:p>
        </p:txBody>
      </p:sp>
      <p:sp>
        <p:nvSpPr>
          <p:cNvPr id="26" name="Slide Number Placeholder 1">
            <a:extLst>
              <a:ext uri="{FF2B5EF4-FFF2-40B4-BE49-F238E27FC236}">
                <a16:creationId xmlns:a16="http://schemas.microsoft.com/office/drawing/2014/main" id="{356EF84F-169E-A747-ACF8-8B226143C6B6}"/>
              </a:ext>
            </a:extLst>
          </p:cNvPr>
          <p:cNvSpPr txBox="1">
            <a:spLocks/>
          </p:cNvSpPr>
          <p:nvPr userDrawn="1"/>
        </p:nvSpPr>
        <p:spPr>
          <a:xfrm>
            <a:off x="11241568" y="6462228"/>
            <a:ext cx="824213" cy="338364"/>
          </a:xfrm>
          <a:prstGeom prst="rect">
            <a:avLst/>
          </a:prstGeom>
        </p:spPr>
        <p:txBody>
          <a:bodyPr vert="horz" lIns="91440" tIns="45720" rIns="91440" bIns="45720" rtlCol="0" anchor="ctr"/>
          <a:lstStyle>
            <a:defPPr>
              <a:defRPr lang="en-US"/>
            </a:defPPr>
            <a:lvl1pPr marL="0" algn="r"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36371049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696">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 pictures">
    <p:bg>
      <p:bgRef idx="1001">
        <a:schemeClr val="bg2"/>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1CEAE7-9FBD-FD4F-8149-0A042CE39ADA}"/>
              </a:ext>
            </a:extLst>
          </p:cNvPr>
          <p:cNvSpPr/>
          <p:nvPr userDrawn="1"/>
        </p:nvSpPr>
        <p:spPr>
          <a:xfrm>
            <a:off x="0" y="0"/>
            <a:ext cx="3065780" cy="6380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D03862-315E-4F4F-84F5-FD8335BA58B1}"/>
              </a:ext>
            </a:extLst>
          </p:cNvPr>
          <p:cNvSpPr/>
          <p:nvPr userDrawn="1"/>
        </p:nvSpPr>
        <p:spPr>
          <a:xfrm>
            <a:off x="285283" y="1531213"/>
            <a:ext cx="541281"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14">
            <a:extLst>
              <a:ext uri="{FF2B5EF4-FFF2-40B4-BE49-F238E27FC236}">
                <a16:creationId xmlns:a16="http://schemas.microsoft.com/office/drawing/2014/main" id="{5E9D3C13-29FB-9940-B888-BA4363B45326}"/>
              </a:ext>
            </a:extLst>
          </p:cNvPr>
          <p:cNvSpPr>
            <a:spLocks noGrp="1"/>
          </p:cNvSpPr>
          <p:nvPr>
            <p:ph type="body" sz="quarter" idx="11" hasCustomPrompt="1"/>
          </p:nvPr>
        </p:nvSpPr>
        <p:spPr>
          <a:xfrm>
            <a:off x="198130" y="1776933"/>
            <a:ext cx="2867649" cy="1512609"/>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solidFill>
                  <a:srgbClr val="404D59"/>
                </a:solidFill>
                <a:latin typeface="+mn-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Segment subtitle</a:t>
            </a:r>
          </a:p>
        </p:txBody>
      </p:sp>
      <p:sp>
        <p:nvSpPr>
          <p:cNvPr id="9" name="Text Placeholder 14">
            <a:extLst>
              <a:ext uri="{FF2B5EF4-FFF2-40B4-BE49-F238E27FC236}">
                <a16:creationId xmlns:a16="http://schemas.microsoft.com/office/drawing/2014/main" id="{5B2DC1A7-3F3E-374E-9AA3-817C008956AF}"/>
              </a:ext>
            </a:extLst>
          </p:cNvPr>
          <p:cNvSpPr>
            <a:spLocks noGrp="1"/>
          </p:cNvSpPr>
          <p:nvPr>
            <p:ph type="body" sz="quarter" idx="10" hasCustomPrompt="1"/>
          </p:nvPr>
        </p:nvSpPr>
        <p:spPr>
          <a:xfrm>
            <a:off x="198131" y="110962"/>
            <a:ext cx="2756084" cy="1420252"/>
          </a:xfrm>
          <a:prstGeom prst="rect">
            <a:avLst/>
          </a:prstGeom>
        </p:spPr>
        <p:txBody>
          <a:bodyPr anchor="b">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1" i="0" u="none">
                <a:solidFill>
                  <a:srgbClr val="404D59"/>
                </a:solidFill>
                <a:latin typeface="+mj-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SEGMENT TITLE</a:t>
            </a:r>
          </a:p>
        </p:txBody>
      </p:sp>
      <p:sp>
        <p:nvSpPr>
          <p:cNvPr id="3" name="Slide Number Placeholder 2">
            <a:extLst>
              <a:ext uri="{FF2B5EF4-FFF2-40B4-BE49-F238E27FC236}">
                <a16:creationId xmlns:a16="http://schemas.microsoft.com/office/drawing/2014/main" id="{1E93C5A5-5921-AC4E-8492-400D6156FE76}"/>
              </a:ext>
            </a:extLst>
          </p:cNvPr>
          <p:cNvSpPr>
            <a:spLocks noGrp="1"/>
          </p:cNvSpPr>
          <p:nvPr>
            <p:ph type="sldNum" sz="quarter" idx="13"/>
          </p:nvPr>
        </p:nvSpPr>
        <p:spPr/>
        <p:txBody>
          <a:bodyPr/>
          <a:lstStyle/>
          <a:p>
            <a:fld id="{FC1D1ACA-FB83-934A-8F4B-0DD1CC60E8BD}" type="slidenum">
              <a:rPr lang="en-US" smtClean="0"/>
              <a:pPr/>
              <a:t>‹#›</a:t>
            </a:fld>
            <a:r>
              <a:rPr lang="en-US"/>
              <a:t> |</a:t>
            </a:r>
          </a:p>
        </p:txBody>
      </p:sp>
      <p:sp>
        <p:nvSpPr>
          <p:cNvPr id="30" name="Picture Placeholder 4">
            <a:extLst>
              <a:ext uri="{FF2B5EF4-FFF2-40B4-BE49-F238E27FC236}">
                <a16:creationId xmlns:a16="http://schemas.microsoft.com/office/drawing/2014/main" id="{10E5EC0F-F7F4-DA44-9E83-A0FABC956055}"/>
              </a:ext>
            </a:extLst>
          </p:cNvPr>
          <p:cNvSpPr>
            <a:spLocks noGrp="1"/>
          </p:cNvSpPr>
          <p:nvPr>
            <p:ph type="pic" sz="quarter" idx="16" hasCustomPrompt="1"/>
          </p:nvPr>
        </p:nvSpPr>
        <p:spPr>
          <a:xfrm>
            <a:off x="6981712" y="10262"/>
            <a:ext cx="5210288" cy="3279279"/>
          </a:xfrm>
          <a:pattFill prst="pct5">
            <a:fgClr>
              <a:schemeClr val="accent1"/>
            </a:fgClr>
            <a:bgClr>
              <a:schemeClr val="bg1"/>
            </a:bgClr>
          </a:pattFill>
        </p:spPr>
        <p:txBody>
          <a:bodyPr/>
          <a:lstStyle>
            <a:lvl1pPr marL="0" indent="0">
              <a:buNone/>
              <a:defRPr/>
            </a:lvl1pPr>
          </a:lstStyle>
          <a:p>
            <a:r>
              <a:rPr lang="en-US"/>
              <a:t>Picture</a:t>
            </a:r>
          </a:p>
        </p:txBody>
      </p:sp>
      <p:sp>
        <p:nvSpPr>
          <p:cNvPr id="24" name="Picture Placeholder 4">
            <a:extLst>
              <a:ext uri="{FF2B5EF4-FFF2-40B4-BE49-F238E27FC236}">
                <a16:creationId xmlns:a16="http://schemas.microsoft.com/office/drawing/2014/main" id="{FEAD95BE-5091-B446-932C-08A72FF613D4}"/>
              </a:ext>
            </a:extLst>
          </p:cNvPr>
          <p:cNvSpPr>
            <a:spLocks noGrp="1"/>
          </p:cNvSpPr>
          <p:nvPr>
            <p:ph type="pic" sz="quarter" idx="17" hasCustomPrompt="1"/>
          </p:nvPr>
        </p:nvSpPr>
        <p:spPr>
          <a:xfrm>
            <a:off x="6981712" y="3299803"/>
            <a:ext cx="5210288" cy="3571508"/>
          </a:xfrm>
          <a:pattFill prst="pct5">
            <a:fgClr>
              <a:schemeClr val="accent1"/>
            </a:fgClr>
            <a:bgClr>
              <a:schemeClr val="bg1"/>
            </a:bgClr>
          </a:pattFill>
        </p:spPr>
        <p:txBody>
          <a:bodyPr/>
          <a:lstStyle>
            <a:lvl1pPr marL="0" indent="0">
              <a:buNone/>
              <a:defRPr/>
            </a:lvl1pPr>
          </a:lstStyle>
          <a:p>
            <a:r>
              <a:rPr lang="en-US"/>
              <a:t>Picture</a:t>
            </a:r>
          </a:p>
        </p:txBody>
      </p:sp>
      <p:sp>
        <p:nvSpPr>
          <p:cNvPr id="25" name="Text Placeholder 3">
            <a:extLst>
              <a:ext uri="{FF2B5EF4-FFF2-40B4-BE49-F238E27FC236}">
                <a16:creationId xmlns:a16="http://schemas.microsoft.com/office/drawing/2014/main" id="{11F9F74B-5EBB-BA44-9237-103B061C270C}"/>
              </a:ext>
            </a:extLst>
          </p:cNvPr>
          <p:cNvSpPr>
            <a:spLocks noGrp="1"/>
          </p:cNvSpPr>
          <p:nvPr>
            <p:ph type="body" sz="half" idx="2"/>
          </p:nvPr>
        </p:nvSpPr>
        <p:spPr>
          <a:xfrm>
            <a:off x="3311092" y="682388"/>
            <a:ext cx="3374188" cy="577921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rgbClr val="404D59"/>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7A0BCD72-23DB-C54E-ABB7-5AD5C6199F7A}"/>
              </a:ext>
            </a:extLst>
          </p:cNvPr>
          <p:cNvSpPr/>
          <p:nvPr userDrawn="1"/>
        </p:nvSpPr>
        <p:spPr>
          <a:xfrm>
            <a:off x="0" y="6393303"/>
            <a:ext cx="12192000" cy="454435"/>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5">
            <a:extLst>
              <a:ext uri="{FF2B5EF4-FFF2-40B4-BE49-F238E27FC236}">
                <a16:creationId xmlns:a16="http://schemas.microsoft.com/office/drawing/2014/main" id="{E67798F9-9C1C-F44F-B28B-F778DA88020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86437" y="6545675"/>
            <a:ext cx="728606" cy="177800"/>
          </a:xfrm>
          <a:prstGeom prst="rect">
            <a:avLst/>
          </a:prstGeom>
        </p:spPr>
      </p:pic>
      <p:sp>
        <p:nvSpPr>
          <p:cNvPr id="13" name="Date Placeholder 3">
            <a:extLst>
              <a:ext uri="{FF2B5EF4-FFF2-40B4-BE49-F238E27FC236}">
                <a16:creationId xmlns:a16="http://schemas.microsoft.com/office/drawing/2014/main" id="{0A344554-8F59-AC45-8BDF-00514693C5C8}"/>
              </a:ext>
            </a:extLst>
          </p:cNvPr>
          <p:cNvSpPr>
            <a:spLocks noGrp="1"/>
          </p:cNvSpPr>
          <p:nvPr>
            <p:ph type="dt" sz="half" idx="18"/>
          </p:nvPr>
        </p:nvSpPr>
        <p:spPr>
          <a:xfrm>
            <a:off x="1952368" y="6471603"/>
            <a:ext cx="9523920" cy="297835"/>
          </a:xfrm>
          <a:prstGeom prst="rect">
            <a:avLst/>
          </a:prstGeom>
        </p:spPr>
        <p:txBody>
          <a:bodyPr anchor="ctr"/>
          <a:lstStyle>
            <a:lvl1pPr algn="r">
              <a:defRPr sz="1400" b="0" i="0">
                <a:solidFill>
                  <a:schemeClr val="bg1"/>
                </a:solidFill>
                <a:latin typeface="+mn-lt"/>
                <a:cs typeface="Arial" panose="020B0604020202020204" pitchFamily="34" charset="0"/>
              </a:defRPr>
            </a:lvl1pPr>
          </a:lstStyle>
          <a:p>
            <a:r>
              <a:rPr lang="en-US"/>
              <a:t>Click Insert&gt;Header &amp; Footer&gt; Fixed&gt; change this text to the title of your presentation and click Apply to All</a:t>
            </a:r>
          </a:p>
        </p:txBody>
      </p:sp>
      <p:sp>
        <p:nvSpPr>
          <p:cNvPr id="14" name="Slide Number Placeholder 1">
            <a:extLst>
              <a:ext uri="{FF2B5EF4-FFF2-40B4-BE49-F238E27FC236}">
                <a16:creationId xmlns:a16="http://schemas.microsoft.com/office/drawing/2014/main" id="{9663E9C9-A460-DE4E-899E-D4C8AC947668}"/>
              </a:ext>
            </a:extLst>
          </p:cNvPr>
          <p:cNvSpPr txBox="1">
            <a:spLocks/>
          </p:cNvSpPr>
          <p:nvPr userDrawn="1"/>
        </p:nvSpPr>
        <p:spPr>
          <a:xfrm>
            <a:off x="11241568" y="6451338"/>
            <a:ext cx="824213" cy="338364"/>
          </a:xfrm>
          <a:prstGeom prst="rect">
            <a:avLst/>
          </a:prstGeom>
        </p:spPr>
        <p:txBody>
          <a:bodyPr vert="horz" lIns="91440" tIns="45720" rIns="91440" bIns="45720" rtlCol="0" anchor="ctr"/>
          <a:lstStyle>
            <a:defPPr>
              <a:defRPr lang="en-US"/>
            </a:defPPr>
            <a:lvl1pPr marL="0" algn="r"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23059992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696">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Content Pi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EA595CF-F827-8849-BBEE-64A2BF7B5BBC}"/>
              </a:ext>
            </a:extLst>
          </p:cNvPr>
          <p:cNvSpPr/>
          <p:nvPr userDrawn="1"/>
        </p:nvSpPr>
        <p:spPr>
          <a:xfrm>
            <a:off x="6981713" y="0"/>
            <a:ext cx="5210287" cy="6858000"/>
          </a:xfrm>
          <a:prstGeom prst="rect">
            <a:avLst/>
          </a:prstGeom>
          <a:solidFill>
            <a:srgbClr val="E4E5E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1"/>
              </a:solidFill>
            </a:endParaRPr>
          </a:p>
        </p:txBody>
      </p:sp>
      <p:sp>
        <p:nvSpPr>
          <p:cNvPr id="6" name="Picture Placeholder 5">
            <a:extLst>
              <a:ext uri="{FF2B5EF4-FFF2-40B4-BE49-F238E27FC236}">
                <a16:creationId xmlns:a16="http://schemas.microsoft.com/office/drawing/2014/main" id="{A1A47198-CF20-CE43-A89F-AE5F0EFAF05D}"/>
              </a:ext>
            </a:extLst>
          </p:cNvPr>
          <p:cNvSpPr>
            <a:spLocks noGrp="1"/>
          </p:cNvSpPr>
          <p:nvPr>
            <p:ph type="pic" sz="quarter" idx="12"/>
          </p:nvPr>
        </p:nvSpPr>
        <p:spPr>
          <a:xfrm>
            <a:off x="6981712" y="-7191"/>
            <a:ext cx="5210287" cy="6858000"/>
          </a:xfrm>
          <a:pattFill prst="pct5">
            <a:fgClr>
              <a:schemeClr val="accent1"/>
            </a:fgClr>
            <a:bgClr>
              <a:schemeClr val="bg1"/>
            </a:bgClr>
          </a:pattFill>
        </p:spPr>
        <p:txBody>
          <a:bodyPr/>
          <a:lstStyle/>
          <a:p>
            <a:r>
              <a:rPr lang="en-US"/>
              <a:t>Click icon to add picture</a:t>
            </a:r>
          </a:p>
        </p:txBody>
      </p:sp>
      <p:sp>
        <p:nvSpPr>
          <p:cNvPr id="4" name="Slide Number Placeholder 3">
            <a:extLst>
              <a:ext uri="{FF2B5EF4-FFF2-40B4-BE49-F238E27FC236}">
                <a16:creationId xmlns:a16="http://schemas.microsoft.com/office/drawing/2014/main" id="{CF29058C-70C1-4D47-8FED-95852139D3BE}"/>
              </a:ext>
            </a:extLst>
          </p:cNvPr>
          <p:cNvSpPr>
            <a:spLocks noGrp="1"/>
          </p:cNvSpPr>
          <p:nvPr>
            <p:ph type="sldNum" sz="quarter" idx="14"/>
          </p:nvPr>
        </p:nvSpPr>
        <p:spPr/>
        <p:txBody>
          <a:bodyPr/>
          <a:lstStyle/>
          <a:p>
            <a:fld id="{FC1D1ACA-FB83-934A-8F4B-0DD1CC60E8BD}" type="slidenum">
              <a:rPr lang="en-US" smtClean="0"/>
              <a:pPr/>
              <a:t>‹#›</a:t>
            </a:fld>
            <a:r>
              <a:rPr lang="en-US"/>
              <a:t> |</a:t>
            </a:r>
          </a:p>
        </p:txBody>
      </p:sp>
      <p:sp>
        <p:nvSpPr>
          <p:cNvPr id="18" name="Title 1">
            <a:extLst>
              <a:ext uri="{FF2B5EF4-FFF2-40B4-BE49-F238E27FC236}">
                <a16:creationId xmlns:a16="http://schemas.microsoft.com/office/drawing/2014/main" id="{EBBCC13F-DB14-DC4D-8801-474CABB4983A}"/>
              </a:ext>
            </a:extLst>
          </p:cNvPr>
          <p:cNvSpPr>
            <a:spLocks noGrp="1"/>
          </p:cNvSpPr>
          <p:nvPr>
            <p:ph type="title" hasCustomPrompt="1"/>
          </p:nvPr>
        </p:nvSpPr>
        <p:spPr>
          <a:xfrm>
            <a:off x="453242" y="115751"/>
            <a:ext cx="6261883" cy="1079844"/>
          </a:xfrm>
          <a:prstGeom prst="rect">
            <a:avLst/>
          </a:prstGeom>
        </p:spPr>
        <p:txBody>
          <a:bodyPr anchor="b">
            <a:normAutofit/>
          </a:bodyPr>
          <a:lstStyle>
            <a:lvl1pPr>
              <a:lnSpc>
                <a:spcPct val="100000"/>
              </a:lnSpc>
              <a:defRPr sz="2800" b="1">
                <a:solidFill>
                  <a:srgbClr val="404D59"/>
                </a:solidFill>
                <a:latin typeface="+mj-lt"/>
                <a:cs typeface="Arial" panose="020B0604020202020204" pitchFamily="34" charset="0"/>
              </a:defRPr>
            </a:lvl1pPr>
          </a:lstStyle>
          <a:p>
            <a:r>
              <a:rPr lang="en-US"/>
              <a:t>CLICK TO EDIT MASTER TITLE STYLE</a:t>
            </a:r>
          </a:p>
        </p:txBody>
      </p:sp>
      <p:sp>
        <p:nvSpPr>
          <p:cNvPr id="19" name="Rectangle 18">
            <a:extLst>
              <a:ext uri="{FF2B5EF4-FFF2-40B4-BE49-F238E27FC236}">
                <a16:creationId xmlns:a16="http://schemas.microsoft.com/office/drawing/2014/main" id="{8624EBD5-ED52-CB42-831C-4DDD143E7B56}"/>
              </a:ext>
            </a:extLst>
          </p:cNvPr>
          <p:cNvSpPr/>
          <p:nvPr userDrawn="1"/>
        </p:nvSpPr>
        <p:spPr>
          <a:xfrm>
            <a:off x="453241" y="1299933"/>
            <a:ext cx="576737"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
            <a:extLst>
              <a:ext uri="{FF2B5EF4-FFF2-40B4-BE49-F238E27FC236}">
                <a16:creationId xmlns:a16="http://schemas.microsoft.com/office/drawing/2014/main" id="{8D644471-A07B-F245-9ABC-5B586B51AFBF}"/>
              </a:ext>
            </a:extLst>
          </p:cNvPr>
          <p:cNvSpPr>
            <a:spLocks noGrp="1"/>
          </p:cNvSpPr>
          <p:nvPr>
            <p:ph type="body" sz="half" idx="2"/>
          </p:nvPr>
        </p:nvSpPr>
        <p:spPr>
          <a:xfrm>
            <a:off x="453241" y="1531213"/>
            <a:ext cx="6261883" cy="441183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rgbClr val="404D59"/>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8808539B-8CF6-0A47-8807-E9D0DB505923}"/>
              </a:ext>
            </a:extLst>
          </p:cNvPr>
          <p:cNvSpPr/>
          <p:nvPr userDrawn="1"/>
        </p:nvSpPr>
        <p:spPr>
          <a:xfrm>
            <a:off x="0" y="6410756"/>
            <a:ext cx="12192000" cy="454435"/>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5">
            <a:extLst>
              <a:ext uri="{FF2B5EF4-FFF2-40B4-BE49-F238E27FC236}">
                <a16:creationId xmlns:a16="http://schemas.microsoft.com/office/drawing/2014/main" id="{23242E87-5682-2548-925A-9C750254800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86437" y="6563128"/>
            <a:ext cx="728606" cy="177800"/>
          </a:xfrm>
          <a:prstGeom prst="rect">
            <a:avLst/>
          </a:prstGeom>
        </p:spPr>
      </p:pic>
      <p:sp>
        <p:nvSpPr>
          <p:cNvPr id="21" name="Date Placeholder 3">
            <a:extLst>
              <a:ext uri="{FF2B5EF4-FFF2-40B4-BE49-F238E27FC236}">
                <a16:creationId xmlns:a16="http://schemas.microsoft.com/office/drawing/2014/main" id="{4D5D4A75-8959-5641-8ED2-CD1F8B957E0F}"/>
              </a:ext>
            </a:extLst>
          </p:cNvPr>
          <p:cNvSpPr>
            <a:spLocks noGrp="1"/>
          </p:cNvSpPr>
          <p:nvPr>
            <p:ph type="dt" sz="half" idx="15"/>
          </p:nvPr>
        </p:nvSpPr>
        <p:spPr>
          <a:xfrm>
            <a:off x="1952368" y="6489056"/>
            <a:ext cx="9523920" cy="297835"/>
          </a:xfrm>
          <a:prstGeom prst="rect">
            <a:avLst/>
          </a:prstGeom>
        </p:spPr>
        <p:txBody>
          <a:bodyPr anchor="ctr"/>
          <a:lstStyle>
            <a:lvl1pPr algn="r">
              <a:defRPr sz="1400" b="0" i="0">
                <a:solidFill>
                  <a:schemeClr val="bg1"/>
                </a:solidFill>
                <a:latin typeface="+mn-lt"/>
                <a:cs typeface="Arial" panose="020B0604020202020204" pitchFamily="34" charset="0"/>
              </a:defRPr>
            </a:lvl1pPr>
          </a:lstStyle>
          <a:p>
            <a:r>
              <a:rPr lang="en-US"/>
              <a:t>Click Insert&gt;Header &amp; Footer&gt; Fixed&gt; change this text to the title of your presentation and click Apply to All</a:t>
            </a:r>
          </a:p>
        </p:txBody>
      </p:sp>
      <p:sp>
        <p:nvSpPr>
          <p:cNvPr id="22" name="Slide Number Placeholder 1">
            <a:extLst>
              <a:ext uri="{FF2B5EF4-FFF2-40B4-BE49-F238E27FC236}">
                <a16:creationId xmlns:a16="http://schemas.microsoft.com/office/drawing/2014/main" id="{199CEB33-63E0-1F48-AAE6-29CB21EB3DF2}"/>
              </a:ext>
            </a:extLst>
          </p:cNvPr>
          <p:cNvSpPr txBox="1">
            <a:spLocks/>
          </p:cNvSpPr>
          <p:nvPr userDrawn="1"/>
        </p:nvSpPr>
        <p:spPr>
          <a:xfrm>
            <a:off x="11241568" y="6468791"/>
            <a:ext cx="824213" cy="338364"/>
          </a:xfrm>
          <a:prstGeom prst="rect">
            <a:avLst/>
          </a:prstGeom>
        </p:spPr>
        <p:txBody>
          <a:bodyPr vert="horz" lIns="91440" tIns="45720" rIns="91440" bIns="45720" rtlCol="0" anchor="ctr"/>
          <a:lstStyle>
            <a:defPPr>
              <a:defRPr lang="en-US"/>
            </a:defPPr>
            <a:lvl1pPr marL="0" algn="r"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27043053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Content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80D3FE-456F-6349-B0C3-0060E4FF6D68}"/>
              </a:ext>
            </a:extLst>
          </p:cNvPr>
          <p:cNvSpPr/>
          <p:nvPr userDrawn="1"/>
        </p:nvSpPr>
        <p:spPr>
          <a:xfrm>
            <a:off x="0" y="0"/>
            <a:ext cx="3065780" cy="6390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14">
            <a:extLst>
              <a:ext uri="{FF2B5EF4-FFF2-40B4-BE49-F238E27FC236}">
                <a16:creationId xmlns:a16="http://schemas.microsoft.com/office/drawing/2014/main" id="{94954097-8BD9-F347-88D1-6E71677CB8B3}"/>
              </a:ext>
            </a:extLst>
          </p:cNvPr>
          <p:cNvSpPr>
            <a:spLocks noGrp="1"/>
          </p:cNvSpPr>
          <p:nvPr>
            <p:ph type="body" sz="quarter" idx="10" hasCustomPrompt="1"/>
          </p:nvPr>
        </p:nvSpPr>
        <p:spPr>
          <a:xfrm>
            <a:off x="198131" y="110962"/>
            <a:ext cx="2856898" cy="1420252"/>
          </a:xfrm>
          <a:prstGeom prst="rect">
            <a:avLst/>
          </a:prstGeom>
        </p:spPr>
        <p:txBody>
          <a:bodyPr anchor="b">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1" i="0" u="none">
                <a:solidFill>
                  <a:srgbClr val="404D59"/>
                </a:solidFill>
                <a:latin typeface="+mj-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SEGMENT TITLE</a:t>
            </a:r>
          </a:p>
        </p:txBody>
      </p:sp>
      <p:sp>
        <p:nvSpPr>
          <p:cNvPr id="19" name="Rectangle 18">
            <a:extLst>
              <a:ext uri="{FF2B5EF4-FFF2-40B4-BE49-F238E27FC236}">
                <a16:creationId xmlns:a16="http://schemas.microsoft.com/office/drawing/2014/main" id="{2CDFA22D-CD4F-6B4D-BC3F-124882D5E4A4}"/>
              </a:ext>
            </a:extLst>
          </p:cNvPr>
          <p:cNvSpPr/>
          <p:nvPr userDrawn="1"/>
        </p:nvSpPr>
        <p:spPr>
          <a:xfrm>
            <a:off x="285283" y="1531213"/>
            <a:ext cx="541281"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
            <a:extLst>
              <a:ext uri="{FF2B5EF4-FFF2-40B4-BE49-F238E27FC236}">
                <a16:creationId xmlns:a16="http://schemas.microsoft.com/office/drawing/2014/main" id="{15EE0720-A6D6-A748-B7D9-DAF0FD9A4CB8}"/>
              </a:ext>
            </a:extLst>
          </p:cNvPr>
          <p:cNvSpPr>
            <a:spLocks noGrp="1"/>
          </p:cNvSpPr>
          <p:nvPr>
            <p:ph type="body" sz="half" idx="2"/>
          </p:nvPr>
        </p:nvSpPr>
        <p:spPr>
          <a:xfrm>
            <a:off x="3263909" y="3084723"/>
            <a:ext cx="8382406" cy="3051671"/>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rgbClr val="404D59"/>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18138420-A711-0544-85FF-256A6478A5DF}"/>
              </a:ext>
            </a:extLst>
          </p:cNvPr>
          <p:cNvSpPr>
            <a:spLocks noGrp="1"/>
          </p:cNvSpPr>
          <p:nvPr>
            <p:ph type="pic" sz="quarter" idx="16"/>
          </p:nvPr>
        </p:nvSpPr>
        <p:spPr>
          <a:xfrm>
            <a:off x="3065780" y="0"/>
            <a:ext cx="9116091" cy="2822402"/>
          </a:xfrm>
          <a:prstGeom prst="rect">
            <a:avLst/>
          </a:prstGeom>
          <a:pattFill prst="pct5">
            <a:fgClr>
              <a:schemeClr val="accent1"/>
            </a:fgClr>
            <a:bgClr>
              <a:schemeClr val="bg1"/>
            </a:bgClr>
          </a:pattFill>
        </p:spPr>
        <p:txBody>
          <a:bodyPr/>
          <a:lstStyle>
            <a:lvl1pPr marL="0" indent="0">
              <a:buNone/>
              <a:defRPr/>
            </a:lvl1pPr>
          </a:lstStyle>
          <a:p>
            <a:r>
              <a:rPr lang="en-US"/>
              <a:t>Click icon to add picture</a:t>
            </a:r>
          </a:p>
        </p:txBody>
      </p:sp>
      <p:sp>
        <p:nvSpPr>
          <p:cNvPr id="14" name="Text Placeholder 14">
            <a:extLst>
              <a:ext uri="{FF2B5EF4-FFF2-40B4-BE49-F238E27FC236}">
                <a16:creationId xmlns:a16="http://schemas.microsoft.com/office/drawing/2014/main" id="{45A23151-78A7-D044-82CA-E0B09EDFEDDA}"/>
              </a:ext>
            </a:extLst>
          </p:cNvPr>
          <p:cNvSpPr>
            <a:spLocks noGrp="1"/>
          </p:cNvSpPr>
          <p:nvPr>
            <p:ph type="body" sz="quarter" idx="11" hasCustomPrompt="1"/>
          </p:nvPr>
        </p:nvSpPr>
        <p:spPr>
          <a:xfrm>
            <a:off x="198130" y="1776933"/>
            <a:ext cx="2856899" cy="1512609"/>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solidFill>
                  <a:srgbClr val="404D59"/>
                </a:solidFill>
                <a:latin typeface="+mn-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Segment subtitle</a:t>
            </a:r>
          </a:p>
        </p:txBody>
      </p:sp>
      <p:sp>
        <p:nvSpPr>
          <p:cNvPr id="2" name="Date Placeholder 1">
            <a:extLst>
              <a:ext uri="{FF2B5EF4-FFF2-40B4-BE49-F238E27FC236}">
                <a16:creationId xmlns:a16="http://schemas.microsoft.com/office/drawing/2014/main" id="{699A3CEA-C523-094E-A118-E89314F9EBA3}"/>
              </a:ext>
            </a:extLst>
          </p:cNvPr>
          <p:cNvSpPr>
            <a:spLocks noGrp="1"/>
          </p:cNvSpPr>
          <p:nvPr>
            <p:ph type="dt" sz="half" idx="17"/>
          </p:nvPr>
        </p:nvSpPr>
        <p:spPr/>
        <p:txBody>
          <a:bodyPr/>
          <a:lstStyle/>
          <a:p>
            <a:r>
              <a:rPr lang="en-US"/>
              <a:t>Click Insert&gt;Header &amp; Footer&gt; Fixed&gt; change this text to the title of your presentation and click Apply to All</a:t>
            </a:r>
          </a:p>
        </p:txBody>
      </p:sp>
      <p:sp>
        <p:nvSpPr>
          <p:cNvPr id="4" name="Slide Number Placeholder 3">
            <a:extLst>
              <a:ext uri="{FF2B5EF4-FFF2-40B4-BE49-F238E27FC236}">
                <a16:creationId xmlns:a16="http://schemas.microsoft.com/office/drawing/2014/main" id="{24A83E3F-B3DD-BD4A-99B8-95B7EFC9D1D4}"/>
              </a:ext>
            </a:extLst>
          </p:cNvPr>
          <p:cNvSpPr>
            <a:spLocks noGrp="1"/>
          </p:cNvSpPr>
          <p:nvPr>
            <p:ph type="sldNum" sz="quarter" idx="18"/>
          </p:nvPr>
        </p:nvSpPr>
        <p:spPr/>
        <p:txBody>
          <a:body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1131434898"/>
      </p:ext>
    </p:extLst>
  </p:cSld>
  <p:clrMapOvr>
    <a:masterClrMapping/>
  </p:clrMapOvr>
  <p:extLst>
    <p:ext uri="{DCECCB84-F9BA-43D5-87BE-67443E8EF086}">
      <p15:sldGuideLst xmlns:p15="http://schemas.microsoft.com/office/powerpoint/2012/main">
        <p15:guide id="1" orient="horz" pos="696">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eynote Speaker">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3BAAF84-0D33-8344-B266-43CC959D58DC}"/>
              </a:ext>
            </a:extLst>
          </p:cNvPr>
          <p:cNvSpPr/>
          <p:nvPr userDrawn="1"/>
        </p:nvSpPr>
        <p:spPr>
          <a:xfrm>
            <a:off x="0" y="0"/>
            <a:ext cx="3065780" cy="6385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
            <a:extLst>
              <a:ext uri="{FF2B5EF4-FFF2-40B4-BE49-F238E27FC236}">
                <a16:creationId xmlns:a16="http://schemas.microsoft.com/office/drawing/2014/main" id="{5361A29D-078D-4548-A011-97206E81CC3F}"/>
              </a:ext>
            </a:extLst>
          </p:cNvPr>
          <p:cNvSpPr>
            <a:spLocks noGrp="1"/>
          </p:cNvSpPr>
          <p:nvPr>
            <p:ph type="pic" idx="1"/>
          </p:nvPr>
        </p:nvSpPr>
        <p:spPr>
          <a:xfrm>
            <a:off x="7520940" y="0"/>
            <a:ext cx="4671060" cy="638547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8" name="Text Placeholder 14">
            <a:extLst>
              <a:ext uri="{FF2B5EF4-FFF2-40B4-BE49-F238E27FC236}">
                <a16:creationId xmlns:a16="http://schemas.microsoft.com/office/drawing/2014/main" id="{200DF219-47DD-114F-B42F-1D445AD76AC3}"/>
              </a:ext>
            </a:extLst>
          </p:cNvPr>
          <p:cNvSpPr>
            <a:spLocks noGrp="1"/>
          </p:cNvSpPr>
          <p:nvPr>
            <p:ph type="body" sz="quarter" idx="10" hasCustomPrompt="1"/>
          </p:nvPr>
        </p:nvSpPr>
        <p:spPr>
          <a:xfrm>
            <a:off x="198131" y="472526"/>
            <a:ext cx="2550282" cy="481462"/>
          </a:xfrm>
          <a:prstGeom prst="rect">
            <a:avLst/>
          </a:prstGeom>
        </p:spPr>
        <p:txBody>
          <a:bodyPr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i="0" u="none">
                <a:solidFill>
                  <a:srgbClr val="404D59"/>
                </a:solidFill>
                <a:latin typeface="+mj-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SPEAKER</a:t>
            </a:r>
          </a:p>
        </p:txBody>
      </p:sp>
      <p:sp>
        <p:nvSpPr>
          <p:cNvPr id="29" name="Rectangle 28">
            <a:extLst>
              <a:ext uri="{FF2B5EF4-FFF2-40B4-BE49-F238E27FC236}">
                <a16:creationId xmlns:a16="http://schemas.microsoft.com/office/drawing/2014/main" id="{96EF2F9E-C541-2343-AE77-2253D6EAE9DA}"/>
              </a:ext>
            </a:extLst>
          </p:cNvPr>
          <p:cNvSpPr/>
          <p:nvPr userDrawn="1"/>
        </p:nvSpPr>
        <p:spPr>
          <a:xfrm>
            <a:off x="285283" y="959701"/>
            <a:ext cx="541281"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4">
            <a:extLst>
              <a:ext uri="{FF2B5EF4-FFF2-40B4-BE49-F238E27FC236}">
                <a16:creationId xmlns:a16="http://schemas.microsoft.com/office/drawing/2014/main" id="{BA1CF4E8-1B17-D14D-B42F-A6C96F787369}"/>
              </a:ext>
            </a:extLst>
          </p:cNvPr>
          <p:cNvSpPr>
            <a:spLocks noGrp="1"/>
          </p:cNvSpPr>
          <p:nvPr>
            <p:ph type="body" sz="quarter" idx="16" hasCustomPrompt="1"/>
          </p:nvPr>
        </p:nvSpPr>
        <p:spPr>
          <a:xfrm>
            <a:off x="3454403" y="475191"/>
            <a:ext cx="3677918" cy="561872"/>
          </a:xfrm>
          <a:prstGeom prst="rect">
            <a:avLst/>
          </a:prstGeom>
        </p:spPr>
        <p:txBody>
          <a:bodyPr vert="horz" anchor="b">
            <a:normAutofit/>
          </a:bodyPr>
          <a:lstStyle>
            <a:lvl1pPr marL="0" marR="0" indent="0" algn="l" defTabSz="914400" rtl="0" eaLnBrk="1" fontAlgn="auto" latinLnBrk="0" hangingPunct="1">
              <a:lnSpc>
                <a:spcPct val="50000"/>
              </a:lnSpc>
              <a:spcBef>
                <a:spcPts val="1000"/>
              </a:spcBef>
              <a:spcAft>
                <a:spcPts val="0"/>
              </a:spcAft>
              <a:buClrTx/>
              <a:buSzTx/>
              <a:buFont typeface="Arial" panose="020B0604020202020204" pitchFamily="34" charset="0"/>
              <a:buNone/>
              <a:tabLst/>
              <a:defRPr sz="2000" b="1" i="0" u="none">
                <a:solidFill>
                  <a:srgbClr val="404D59"/>
                </a:solidFill>
                <a:latin typeface="+mj-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NAME LASTNAME</a:t>
            </a:r>
          </a:p>
        </p:txBody>
      </p:sp>
      <p:sp>
        <p:nvSpPr>
          <p:cNvPr id="12" name="Text Placeholder 3">
            <a:extLst>
              <a:ext uri="{FF2B5EF4-FFF2-40B4-BE49-F238E27FC236}">
                <a16:creationId xmlns:a16="http://schemas.microsoft.com/office/drawing/2014/main" id="{CF958254-1742-1D48-AB0F-3790A26EDBDF}"/>
              </a:ext>
            </a:extLst>
          </p:cNvPr>
          <p:cNvSpPr>
            <a:spLocks noGrp="1"/>
          </p:cNvSpPr>
          <p:nvPr>
            <p:ph type="body" sz="half" idx="17" hasCustomPrompt="1"/>
          </p:nvPr>
        </p:nvSpPr>
        <p:spPr>
          <a:xfrm>
            <a:off x="3454401" y="1208281"/>
            <a:ext cx="3677918" cy="4845678"/>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rgbClr val="404D59"/>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Title and Team</a:t>
            </a:r>
          </a:p>
          <a:p>
            <a:pPr lvl="1"/>
            <a:r>
              <a:rPr lang="en-US"/>
              <a:t>Roles &amp; Responsibility</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462563-80DC-9044-8A5D-910E2C1EB67B}"/>
              </a:ext>
            </a:extLst>
          </p:cNvPr>
          <p:cNvSpPr>
            <a:spLocks noGrp="1"/>
          </p:cNvSpPr>
          <p:nvPr>
            <p:ph type="dt" sz="half" idx="18"/>
          </p:nvPr>
        </p:nvSpPr>
        <p:spPr/>
        <p:txBody>
          <a:bodyPr/>
          <a:lstStyle>
            <a:lvl1pPr>
              <a:defRPr>
                <a:solidFill>
                  <a:schemeClr val="bg1"/>
                </a:solidFill>
              </a:defRPr>
            </a:lvl1pPr>
          </a:lstStyle>
          <a:p>
            <a:r>
              <a:rPr lang="en-US"/>
              <a:t>Click Insert&gt;Header &amp; Footer&gt; Fixed&gt; change this text to the title of your presentation and click Apply to All</a:t>
            </a:r>
          </a:p>
        </p:txBody>
      </p:sp>
      <p:sp>
        <p:nvSpPr>
          <p:cNvPr id="5" name="Slide Number Placeholder 4">
            <a:extLst>
              <a:ext uri="{FF2B5EF4-FFF2-40B4-BE49-F238E27FC236}">
                <a16:creationId xmlns:a16="http://schemas.microsoft.com/office/drawing/2014/main" id="{7C586F27-910B-B040-8E1F-8B828BA3B7F5}"/>
              </a:ext>
            </a:extLst>
          </p:cNvPr>
          <p:cNvSpPr>
            <a:spLocks noGrp="1"/>
          </p:cNvSpPr>
          <p:nvPr>
            <p:ph type="sldNum" sz="quarter" idx="19"/>
          </p:nvPr>
        </p:nvSpPr>
        <p:spPr/>
        <p:txBody>
          <a:body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108673719"/>
      </p:ext>
    </p:extLst>
  </p:cSld>
  <p:clrMapOvr>
    <a:masterClrMapping/>
  </p:clrMapOvr>
  <p:extLst>
    <p:ext uri="{DCECCB84-F9BA-43D5-87BE-67443E8EF086}">
      <p15:sldGuideLst xmlns:p15="http://schemas.microsoft.com/office/powerpoint/2012/main">
        <p15:guide id="1" orient="horz" pos="648">
          <p15:clr>
            <a:srgbClr val="FBAE40"/>
          </p15:clr>
        </p15:guide>
        <p15:guide id="2" pos="1776">
          <p15:clr>
            <a:srgbClr val="FBAE40"/>
          </p15:clr>
        </p15:guide>
        <p15:guide id="3" orient="horz" pos="2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C53B9CA-4B25-CD46-8109-9D8A0E91D928}"/>
              </a:ext>
            </a:extLst>
          </p:cNvPr>
          <p:cNvSpPr/>
          <p:nvPr userDrawn="1"/>
        </p:nvSpPr>
        <p:spPr>
          <a:xfrm>
            <a:off x="0" y="0"/>
            <a:ext cx="3065780" cy="6380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2">
            <a:extLst>
              <a:ext uri="{FF2B5EF4-FFF2-40B4-BE49-F238E27FC236}">
                <a16:creationId xmlns:a16="http://schemas.microsoft.com/office/drawing/2014/main" id="{063C64AA-0FDB-0E46-8A4F-BEC5A97251B7}"/>
              </a:ext>
            </a:extLst>
          </p:cNvPr>
          <p:cNvSpPr>
            <a:spLocks noGrp="1"/>
          </p:cNvSpPr>
          <p:nvPr>
            <p:ph type="pic" idx="1"/>
          </p:nvPr>
        </p:nvSpPr>
        <p:spPr>
          <a:xfrm>
            <a:off x="3065780" y="0"/>
            <a:ext cx="9126219" cy="6380922"/>
          </a:xfrm>
          <a:prstGeom prst="rect">
            <a:avLst/>
          </a:prstGeom>
          <a:pattFill prst="pct5">
            <a:fgClr>
              <a:schemeClr val="accent1"/>
            </a:fgClr>
            <a:bgClr>
              <a:schemeClr val="bg1"/>
            </a:bgClr>
          </a:patt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6" name="Rectangle 15">
            <a:extLst>
              <a:ext uri="{FF2B5EF4-FFF2-40B4-BE49-F238E27FC236}">
                <a16:creationId xmlns:a16="http://schemas.microsoft.com/office/drawing/2014/main" id="{36D8E1EB-4CEB-B342-B9B2-0EE875DF4D56}"/>
              </a:ext>
            </a:extLst>
          </p:cNvPr>
          <p:cNvSpPr/>
          <p:nvPr userDrawn="1"/>
        </p:nvSpPr>
        <p:spPr>
          <a:xfrm>
            <a:off x="285283" y="1531213"/>
            <a:ext cx="541281"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4">
            <a:extLst>
              <a:ext uri="{FF2B5EF4-FFF2-40B4-BE49-F238E27FC236}">
                <a16:creationId xmlns:a16="http://schemas.microsoft.com/office/drawing/2014/main" id="{D9CAEC74-15A6-4042-BA3A-9DE8666F5A3E}"/>
              </a:ext>
            </a:extLst>
          </p:cNvPr>
          <p:cNvSpPr>
            <a:spLocks noGrp="1"/>
          </p:cNvSpPr>
          <p:nvPr>
            <p:ph type="body" sz="quarter" idx="10" hasCustomPrompt="1"/>
          </p:nvPr>
        </p:nvSpPr>
        <p:spPr>
          <a:xfrm>
            <a:off x="198130" y="110962"/>
            <a:ext cx="2867649" cy="1420252"/>
          </a:xfrm>
          <a:prstGeom prst="rect">
            <a:avLst/>
          </a:prstGeom>
        </p:spPr>
        <p:txBody>
          <a:bodyPr anchor="b">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1" i="0" u="none">
                <a:solidFill>
                  <a:srgbClr val="404D59"/>
                </a:solidFill>
                <a:latin typeface="+mj-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SEGMENT TITLE</a:t>
            </a:r>
          </a:p>
        </p:txBody>
      </p:sp>
      <p:sp>
        <p:nvSpPr>
          <p:cNvPr id="17" name="Text Placeholder 14">
            <a:extLst>
              <a:ext uri="{FF2B5EF4-FFF2-40B4-BE49-F238E27FC236}">
                <a16:creationId xmlns:a16="http://schemas.microsoft.com/office/drawing/2014/main" id="{61099818-DE47-9D44-8177-EE88CC8103F2}"/>
              </a:ext>
            </a:extLst>
          </p:cNvPr>
          <p:cNvSpPr>
            <a:spLocks noGrp="1"/>
          </p:cNvSpPr>
          <p:nvPr>
            <p:ph type="body" sz="quarter" idx="11" hasCustomPrompt="1"/>
          </p:nvPr>
        </p:nvSpPr>
        <p:spPr>
          <a:xfrm>
            <a:off x="198130" y="1776933"/>
            <a:ext cx="2867650" cy="1512609"/>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solidFill>
                  <a:srgbClr val="404D59"/>
                </a:solidFill>
                <a:latin typeface="+mn-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Segment subtitle</a:t>
            </a:r>
          </a:p>
        </p:txBody>
      </p:sp>
      <p:sp>
        <p:nvSpPr>
          <p:cNvPr id="2" name="Date Placeholder 1">
            <a:extLst>
              <a:ext uri="{FF2B5EF4-FFF2-40B4-BE49-F238E27FC236}">
                <a16:creationId xmlns:a16="http://schemas.microsoft.com/office/drawing/2014/main" id="{9C76ACE1-8643-FE44-A61F-7F8AA82CAEE2}"/>
              </a:ext>
            </a:extLst>
          </p:cNvPr>
          <p:cNvSpPr>
            <a:spLocks noGrp="1"/>
          </p:cNvSpPr>
          <p:nvPr>
            <p:ph type="dt" sz="half" idx="12"/>
          </p:nvPr>
        </p:nvSpPr>
        <p:spPr/>
        <p:txBody>
          <a:bodyPr/>
          <a:lstStyle/>
          <a:p>
            <a:r>
              <a:rPr lang="en-US"/>
              <a:t>Click Insert&gt;Header &amp; Footer&gt; Fixed&gt; change this text to the title of your presentation and click Apply to All</a:t>
            </a:r>
          </a:p>
        </p:txBody>
      </p:sp>
      <p:sp>
        <p:nvSpPr>
          <p:cNvPr id="3" name="Slide Number Placeholder 2">
            <a:extLst>
              <a:ext uri="{FF2B5EF4-FFF2-40B4-BE49-F238E27FC236}">
                <a16:creationId xmlns:a16="http://schemas.microsoft.com/office/drawing/2014/main" id="{841AD59E-6B54-3B43-B351-45F7E62C1EFC}"/>
              </a:ext>
            </a:extLst>
          </p:cNvPr>
          <p:cNvSpPr>
            <a:spLocks noGrp="1"/>
          </p:cNvSpPr>
          <p:nvPr>
            <p:ph type="sldNum" sz="quarter" idx="13"/>
          </p:nvPr>
        </p:nvSpPr>
        <p:spPr/>
        <p:txBody>
          <a:body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1375046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ED935A7-9941-4C44-89BE-2AE9B5FDA900}"/>
              </a:ext>
            </a:extLst>
          </p:cNvPr>
          <p:cNvSpPr/>
          <p:nvPr userDrawn="1"/>
        </p:nvSpPr>
        <p:spPr>
          <a:xfrm>
            <a:off x="-1" y="0"/>
            <a:ext cx="12192001" cy="6188765"/>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1B6D11C8-D61E-9846-8AF9-7FD637346A1F}"/>
              </a:ext>
            </a:extLst>
          </p:cNvPr>
          <p:cNvSpPr>
            <a:spLocks noGrp="1"/>
          </p:cNvSpPr>
          <p:nvPr>
            <p:ph type="pic" idx="1"/>
          </p:nvPr>
        </p:nvSpPr>
        <p:spPr>
          <a:xfrm>
            <a:off x="-2" y="1"/>
            <a:ext cx="12192000" cy="6390860"/>
          </a:xfrm>
          <a:prstGeom prst="rect">
            <a:avLst/>
          </a:prstGeom>
          <a:pattFill prst="pct5">
            <a:fgClr>
              <a:schemeClr val="accent1"/>
            </a:fgClr>
            <a:bgClr>
              <a:schemeClr val="bg1"/>
            </a:bgClr>
          </a:patt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Date Placeholder 1">
            <a:extLst>
              <a:ext uri="{FF2B5EF4-FFF2-40B4-BE49-F238E27FC236}">
                <a16:creationId xmlns:a16="http://schemas.microsoft.com/office/drawing/2014/main" id="{A36E6120-472D-4245-AA37-5A8F14525472}"/>
              </a:ext>
            </a:extLst>
          </p:cNvPr>
          <p:cNvSpPr>
            <a:spLocks noGrp="1"/>
          </p:cNvSpPr>
          <p:nvPr>
            <p:ph type="dt" sz="half" idx="10"/>
          </p:nvPr>
        </p:nvSpPr>
        <p:spPr/>
        <p:txBody>
          <a:bodyPr/>
          <a:lstStyle/>
          <a:p>
            <a:r>
              <a:rPr lang="en-US"/>
              <a:t>Click Insert&gt;Header &amp; Footer&gt; Fixed&gt; change this text to the title of your presentation and click Apply to All</a:t>
            </a:r>
          </a:p>
        </p:txBody>
      </p:sp>
      <p:sp>
        <p:nvSpPr>
          <p:cNvPr id="3" name="Slide Number Placeholder 2">
            <a:extLst>
              <a:ext uri="{FF2B5EF4-FFF2-40B4-BE49-F238E27FC236}">
                <a16:creationId xmlns:a16="http://schemas.microsoft.com/office/drawing/2014/main" id="{5B47A114-E183-584F-BA95-7B599913FCE4}"/>
              </a:ext>
            </a:extLst>
          </p:cNvPr>
          <p:cNvSpPr>
            <a:spLocks noGrp="1"/>
          </p:cNvSpPr>
          <p:nvPr>
            <p:ph type="sldNum" sz="quarter" idx="11"/>
          </p:nvPr>
        </p:nvSpPr>
        <p:spPr/>
        <p:txBody>
          <a:body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3761640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E356CDF-BC71-E84C-B4AB-7C304EA18B3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931488-95AF-1A4A-B82F-0A48F2962661}"/>
              </a:ext>
            </a:extLst>
          </p:cNvPr>
          <p:cNvSpPr/>
          <p:nvPr userDrawn="1"/>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35635CFD-33DC-4E43-B823-0D5351AE3DC7}"/>
              </a:ext>
            </a:extLst>
          </p:cNvPr>
          <p:cNvSpPr>
            <a:spLocks noGrp="1"/>
          </p:cNvSpPr>
          <p:nvPr>
            <p:ph type="body" sz="quarter" idx="12" hasCustomPrompt="1"/>
          </p:nvPr>
        </p:nvSpPr>
        <p:spPr>
          <a:xfrm>
            <a:off x="1503650" y="1218544"/>
            <a:ext cx="9191835" cy="4114239"/>
          </a:xfrm>
          <a:prstGeom prst="rect">
            <a:avLst/>
          </a:prstGeom>
        </p:spPr>
        <p:txBody>
          <a:bodyPr anchor="ctr">
            <a:normAutofit/>
          </a:bodyPr>
          <a:lstStyle>
            <a:lvl1pPr marL="0" indent="0" algn="ctr">
              <a:lnSpc>
                <a:spcPct val="100000"/>
              </a:lnSpc>
              <a:buNone/>
              <a:defRPr sz="4000" b="1" i="0">
                <a:solidFill>
                  <a:srgbClr val="404D59"/>
                </a:solidFill>
                <a:latin typeface="+mj-lt"/>
                <a:cs typeface="Arial" panose="020B0604020202020204" pitchFamily="34" charset="0"/>
              </a:defRPr>
            </a:lvl1pPr>
          </a:lstStyle>
          <a:p>
            <a:pPr lvl="0"/>
            <a:r>
              <a:rPr lang="en-US"/>
              <a:t>Place your quote here</a:t>
            </a:r>
          </a:p>
        </p:txBody>
      </p:sp>
      <p:sp>
        <p:nvSpPr>
          <p:cNvPr id="5" name="Text Placeholder 2">
            <a:extLst>
              <a:ext uri="{FF2B5EF4-FFF2-40B4-BE49-F238E27FC236}">
                <a16:creationId xmlns:a16="http://schemas.microsoft.com/office/drawing/2014/main" id="{0363C58A-72EC-E844-95EE-F0B6BF91B1BB}"/>
              </a:ext>
            </a:extLst>
          </p:cNvPr>
          <p:cNvSpPr>
            <a:spLocks noGrp="1"/>
          </p:cNvSpPr>
          <p:nvPr>
            <p:ph type="body" sz="quarter" idx="13" hasCustomPrompt="1"/>
          </p:nvPr>
        </p:nvSpPr>
        <p:spPr>
          <a:xfrm>
            <a:off x="1558476" y="5349183"/>
            <a:ext cx="8572003" cy="532205"/>
          </a:xfrm>
          <a:prstGeom prst="rect">
            <a:avLst/>
          </a:prstGeom>
        </p:spPr>
        <p:txBody>
          <a:bodyPr/>
          <a:lstStyle>
            <a:lvl1pPr marL="0" indent="0" algn="r">
              <a:lnSpc>
                <a:spcPct val="100000"/>
              </a:lnSpc>
              <a:buNone/>
              <a:defRPr sz="2400" b="0" i="0">
                <a:solidFill>
                  <a:srgbClr val="404D59"/>
                </a:solidFill>
                <a:latin typeface="+mn-lt"/>
                <a:cs typeface="Arial" panose="020B0604020202020204" pitchFamily="34" charset="0"/>
              </a:defRPr>
            </a:lvl1pPr>
          </a:lstStyle>
          <a:p>
            <a:pPr lvl="0"/>
            <a:r>
              <a:rPr lang="en-US"/>
              <a:t>By first name last name</a:t>
            </a:r>
          </a:p>
        </p:txBody>
      </p:sp>
      <p:pic>
        <p:nvPicPr>
          <p:cNvPr id="6" name="Picture 5">
            <a:extLst>
              <a:ext uri="{FF2B5EF4-FFF2-40B4-BE49-F238E27FC236}">
                <a16:creationId xmlns:a16="http://schemas.microsoft.com/office/drawing/2014/main" id="{96422407-63E0-E441-94E9-3303C7637DAC}"/>
              </a:ext>
            </a:extLst>
          </p:cNvPr>
          <p:cNvPicPr>
            <a:picLocks noChangeAspect="1"/>
          </p:cNvPicPr>
          <p:nvPr userDrawn="1"/>
        </p:nvPicPr>
        <p:blipFill>
          <a:blip r:embed="rId2"/>
          <a:stretch>
            <a:fillRect/>
          </a:stretch>
        </p:blipFill>
        <p:spPr>
          <a:xfrm rot="5400000">
            <a:off x="1199644" y="928418"/>
            <a:ext cx="608010" cy="608010"/>
          </a:xfrm>
          <a:prstGeom prst="rect">
            <a:avLst/>
          </a:prstGeom>
        </p:spPr>
      </p:pic>
      <p:pic>
        <p:nvPicPr>
          <p:cNvPr id="7" name="Picture 6">
            <a:extLst>
              <a:ext uri="{FF2B5EF4-FFF2-40B4-BE49-F238E27FC236}">
                <a16:creationId xmlns:a16="http://schemas.microsoft.com/office/drawing/2014/main" id="{599099D0-B6FA-5743-82BF-AA4EDE7C243F}"/>
              </a:ext>
            </a:extLst>
          </p:cNvPr>
          <p:cNvPicPr>
            <a:picLocks noChangeAspect="1"/>
          </p:cNvPicPr>
          <p:nvPr userDrawn="1"/>
        </p:nvPicPr>
        <p:blipFill>
          <a:blip r:embed="rId2"/>
          <a:stretch>
            <a:fillRect/>
          </a:stretch>
        </p:blipFill>
        <p:spPr>
          <a:xfrm rot="16200000">
            <a:off x="10406990" y="5332783"/>
            <a:ext cx="565006" cy="565006"/>
          </a:xfrm>
          <a:prstGeom prst="rect">
            <a:avLst/>
          </a:prstGeom>
        </p:spPr>
      </p:pic>
    </p:spTree>
    <p:extLst>
      <p:ext uri="{BB962C8B-B14F-4D97-AF65-F5344CB8AC3E}">
        <p14:creationId xmlns:p14="http://schemas.microsoft.com/office/powerpoint/2010/main" val="7528495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Ending Slide Light">
    <p:spTree>
      <p:nvGrpSpPr>
        <p:cNvPr id="1" name=""/>
        <p:cNvGrpSpPr/>
        <p:nvPr/>
      </p:nvGrpSpPr>
      <p:grpSpPr>
        <a:xfrm>
          <a:off x="0" y="0"/>
          <a:ext cx="0" cy="0"/>
          <a:chOff x="0" y="0"/>
          <a:chExt cx="0" cy="0"/>
        </a:xfrm>
      </p:grpSpPr>
      <p:pic>
        <p:nvPicPr>
          <p:cNvPr id="3" name="Picture 2" descr="A picture containing umbrella, game&#10;&#10;Description automatically generated">
            <a:extLst>
              <a:ext uri="{FF2B5EF4-FFF2-40B4-BE49-F238E27FC236}">
                <a16:creationId xmlns:a16="http://schemas.microsoft.com/office/drawing/2014/main" id="{E6C8F624-0CCA-B64C-9259-C90B79B2D74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530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1C3DDF2-9EC4-1348-BA55-CF7556117905}"/>
              </a:ext>
            </a:extLst>
          </p:cNvPr>
          <p:cNvPicPr>
            <a:picLocks noChangeAspect="1"/>
          </p:cNvPicPr>
          <p:nvPr userDrawn="1"/>
        </p:nvPicPr>
        <p:blipFill>
          <a:blip r:embed="rId2"/>
          <a:srcRect/>
          <a:stretch/>
        </p:blipFill>
        <p:spPr>
          <a:xfrm>
            <a:off x="-1" y="4545"/>
            <a:ext cx="12192000" cy="5501342"/>
          </a:xfrm>
          <a:prstGeom prst="rect">
            <a:avLst/>
          </a:prstGeom>
        </p:spPr>
      </p:pic>
      <p:sp>
        <p:nvSpPr>
          <p:cNvPr id="9" name="Rectangle 8">
            <a:extLst>
              <a:ext uri="{FF2B5EF4-FFF2-40B4-BE49-F238E27FC236}">
                <a16:creationId xmlns:a16="http://schemas.microsoft.com/office/drawing/2014/main" id="{0A13E16A-0B74-5F4D-8696-64237D273DF5}"/>
              </a:ext>
            </a:extLst>
          </p:cNvPr>
          <p:cNvSpPr/>
          <p:nvPr userDrawn="1"/>
        </p:nvSpPr>
        <p:spPr>
          <a:xfrm>
            <a:off x="-1" y="5524501"/>
            <a:ext cx="12192001" cy="1333500"/>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04D59"/>
              </a:solidFill>
            </a:endParaRPr>
          </a:p>
        </p:txBody>
      </p:sp>
      <p:sp>
        <p:nvSpPr>
          <p:cNvPr id="11" name="Rectangle 10">
            <a:extLst>
              <a:ext uri="{FF2B5EF4-FFF2-40B4-BE49-F238E27FC236}">
                <a16:creationId xmlns:a16="http://schemas.microsoft.com/office/drawing/2014/main" id="{872F3146-A838-8A4B-8237-B11E50AB3BD6}"/>
              </a:ext>
            </a:extLst>
          </p:cNvPr>
          <p:cNvSpPr/>
          <p:nvPr userDrawn="1"/>
        </p:nvSpPr>
        <p:spPr>
          <a:xfrm>
            <a:off x="790831" y="3781168"/>
            <a:ext cx="1000898" cy="1606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8B0F826-8891-A141-8130-B96AB0C07DFF}"/>
              </a:ext>
            </a:extLst>
          </p:cNvPr>
          <p:cNvPicPr>
            <a:picLocks noChangeAspect="1"/>
          </p:cNvPicPr>
          <p:nvPr userDrawn="1"/>
        </p:nvPicPr>
        <p:blipFill>
          <a:blip r:embed="rId3"/>
          <a:stretch>
            <a:fillRect/>
          </a:stretch>
        </p:blipFill>
        <p:spPr>
          <a:xfrm>
            <a:off x="790831" y="5892801"/>
            <a:ext cx="1651000" cy="596900"/>
          </a:xfrm>
          <a:prstGeom prst="rect">
            <a:avLst/>
          </a:prstGeom>
        </p:spPr>
      </p:pic>
      <p:sp>
        <p:nvSpPr>
          <p:cNvPr id="12" name="Text Placeholder 13" descr="Place your title in Uppercase">
            <a:extLst>
              <a:ext uri="{FF2B5EF4-FFF2-40B4-BE49-F238E27FC236}">
                <a16:creationId xmlns:a16="http://schemas.microsoft.com/office/drawing/2014/main" id="{9241A955-071C-E246-A9FB-9916A8AEB268}"/>
              </a:ext>
            </a:extLst>
          </p:cNvPr>
          <p:cNvSpPr>
            <a:spLocks noGrp="1" noChangeAspect="1"/>
          </p:cNvSpPr>
          <p:nvPr>
            <p:ph type="body" sz="quarter" idx="11" hasCustomPrompt="1"/>
          </p:nvPr>
        </p:nvSpPr>
        <p:spPr>
          <a:xfrm>
            <a:off x="790829" y="368299"/>
            <a:ext cx="9531042" cy="3144173"/>
          </a:xfrm>
          <a:prstGeom prst="rect">
            <a:avLst/>
          </a:prstGeom>
        </p:spPr>
        <p:txBody>
          <a:bodyPr vert="horz" anchor="b"/>
          <a:lstStyle>
            <a:lvl1pPr marL="0" indent="0">
              <a:buNone/>
              <a:defRPr sz="5400" b="1" i="0" spc="0">
                <a:solidFill>
                  <a:srgbClr val="404D59"/>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a:t>PRESENTATION TITLE GOES HERE </a:t>
            </a:r>
            <a:br>
              <a:rPr lang="en-US"/>
            </a:br>
            <a:r>
              <a:rPr lang="en-US"/>
              <a:t>IN ALL CAPS</a:t>
            </a:r>
          </a:p>
        </p:txBody>
      </p:sp>
      <p:sp>
        <p:nvSpPr>
          <p:cNvPr id="10" name="Text Placeholder 2">
            <a:extLst>
              <a:ext uri="{FF2B5EF4-FFF2-40B4-BE49-F238E27FC236}">
                <a16:creationId xmlns:a16="http://schemas.microsoft.com/office/drawing/2014/main" id="{2C4B9709-7A4D-B049-B64B-FEF18BAF39BD}"/>
              </a:ext>
            </a:extLst>
          </p:cNvPr>
          <p:cNvSpPr>
            <a:spLocks noGrp="1"/>
          </p:cNvSpPr>
          <p:nvPr>
            <p:ph type="body" sz="quarter" idx="13" hasCustomPrompt="1"/>
          </p:nvPr>
        </p:nvSpPr>
        <p:spPr>
          <a:xfrm>
            <a:off x="790829" y="4204152"/>
            <a:ext cx="10491459" cy="308473"/>
          </a:xfrm>
          <a:prstGeom prst="rect">
            <a:avLst/>
          </a:prstGeom>
        </p:spPr>
        <p:txBody>
          <a:bodyPr/>
          <a:lstStyle>
            <a:lvl1pPr marL="0" indent="0" algn="l">
              <a:buNone/>
              <a:defRPr sz="1800" b="1" i="0">
                <a:solidFill>
                  <a:srgbClr val="404D59"/>
                </a:solidFill>
                <a:latin typeface="Arial" panose="020B0604020202020204" pitchFamily="34" charset="0"/>
              </a:defRPr>
            </a:lvl1pPr>
          </a:lstStyle>
          <a:p>
            <a:pPr lvl="0"/>
            <a:r>
              <a:rPr lang="en-US"/>
              <a:t>PRESENTATION BY NAME LASTNAME</a:t>
            </a:r>
          </a:p>
        </p:txBody>
      </p:sp>
      <p:sp>
        <p:nvSpPr>
          <p:cNvPr id="4" name="Text Placeholder 3">
            <a:extLst>
              <a:ext uri="{FF2B5EF4-FFF2-40B4-BE49-F238E27FC236}">
                <a16:creationId xmlns:a16="http://schemas.microsoft.com/office/drawing/2014/main" id="{EF24FAA0-D364-A145-89E9-9ABEA37BC8F4}"/>
              </a:ext>
            </a:extLst>
          </p:cNvPr>
          <p:cNvSpPr>
            <a:spLocks noGrp="1"/>
          </p:cNvSpPr>
          <p:nvPr>
            <p:ph type="body" sz="quarter" idx="14" hasCustomPrompt="1"/>
          </p:nvPr>
        </p:nvSpPr>
        <p:spPr>
          <a:xfrm>
            <a:off x="790830" y="4512624"/>
            <a:ext cx="3504080" cy="368301"/>
          </a:xfrm>
          <a:prstGeom prst="rect">
            <a:avLst/>
          </a:prstGeom>
        </p:spPr>
        <p:txBody>
          <a:bodyPr/>
          <a:lstStyle>
            <a:lvl1pPr marL="0" indent="0">
              <a:buNone/>
              <a:defRPr sz="1600" b="0" i="0">
                <a:solidFill>
                  <a:srgbClr val="404D59"/>
                </a:solidFill>
                <a:latin typeface="Arial" panose="020B0604020202020204" pitchFamily="34" charset="0"/>
              </a:defRPr>
            </a:lvl1pPr>
          </a:lstStyle>
          <a:p>
            <a:pPr lvl="0"/>
            <a:r>
              <a:rPr lang="en-US"/>
              <a:t>Mai 7, 2020</a:t>
            </a:r>
          </a:p>
        </p:txBody>
      </p:sp>
    </p:spTree>
    <p:extLst>
      <p:ext uri="{BB962C8B-B14F-4D97-AF65-F5344CB8AC3E}">
        <p14:creationId xmlns:p14="http://schemas.microsoft.com/office/powerpoint/2010/main" val="117412943"/>
      </p:ext>
    </p:extLst>
  </p:cSld>
  <p:clrMapOvr>
    <a:masterClrMapping/>
  </p:clrMapOvr>
  <p:extLst>
    <p:ext uri="{DCECCB84-F9BA-43D5-87BE-67443E8EF086}">
      <p15:sldGuideLst xmlns:p15="http://schemas.microsoft.com/office/powerpoint/2012/main">
        <p15:guide id="1" orient="horz" pos="3480">
          <p15:clr>
            <a:srgbClr val="FBAE40"/>
          </p15:clr>
        </p15:guide>
        <p15:guide id="2" pos="504">
          <p15:clr>
            <a:srgbClr val="FBAE40"/>
          </p15:clr>
        </p15:guide>
        <p15:guide id="4" orient="horz" pos="3120">
          <p15:clr>
            <a:srgbClr val="FBAE40"/>
          </p15:clr>
        </p15:guide>
        <p15:guide id="5" orient="horz" pos="22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DARK MO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13E16A-0B74-5F4D-8696-64237D273DF5}"/>
              </a:ext>
            </a:extLst>
          </p:cNvPr>
          <p:cNvSpPr/>
          <p:nvPr userDrawn="1"/>
        </p:nvSpPr>
        <p:spPr>
          <a:xfrm>
            <a:off x="-1" y="5524501"/>
            <a:ext cx="12192001" cy="133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AA1349-AAC0-9142-B4AA-F1F1CC5B25A7}"/>
              </a:ext>
            </a:extLst>
          </p:cNvPr>
          <p:cNvSpPr/>
          <p:nvPr userDrawn="1"/>
        </p:nvSpPr>
        <p:spPr>
          <a:xfrm>
            <a:off x="0" y="0"/>
            <a:ext cx="12192001" cy="5524501"/>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2F3146-A838-8A4B-8237-B11E50AB3BD6}"/>
              </a:ext>
            </a:extLst>
          </p:cNvPr>
          <p:cNvSpPr/>
          <p:nvPr userDrawn="1"/>
        </p:nvSpPr>
        <p:spPr>
          <a:xfrm>
            <a:off x="790831" y="3781168"/>
            <a:ext cx="1000898" cy="1606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3" name="Text Placeholder 3">
            <a:extLst>
              <a:ext uri="{FF2B5EF4-FFF2-40B4-BE49-F238E27FC236}">
                <a16:creationId xmlns:a16="http://schemas.microsoft.com/office/drawing/2014/main" id="{9E3E988D-C5B5-F94C-8DDA-8EA9BE464989}"/>
              </a:ext>
            </a:extLst>
          </p:cNvPr>
          <p:cNvSpPr>
            <a:spLocks noGrp="1"/>
          </p:cNvSpPr>
          <p:nvPr>
            <p:ph type="body" sz="quarter" idx="12" hasCustomPrompt="1"/>
          </p:nvPr>
        </p:nvSpPr>
        <p:spPr>
          <a:xfrm>
            <a:off x="790832" y="993381"/>
            <a:ext cx="8834431" cy="2585323"/>
          </a:xfrm>
          <a:prstGeom prst="rect">
            <a:avLst/>
          </a:prstGeom>
        </p:spPr>
        <p:txBody>
          <a:bodyPr anchor="b"/>
          <a:lstStyle>
            <a:lvl1pPr marL="0" indent="0">
              <a:buNone/>
              <a:defRPr sz="5400" b="1" i="0">
                <a:solidFill>
                  <a:schemeClr val="bg1"/>
                </a:solidFill>
                <a:latin typeface="+mj-lt"/>
                <a:cs typeface="Arial" panose="020B0604020202020204" pitchFamily="34" charset="0"/>
              </a:defRPr>
            </a:lvl1pPr>
          </a:lstStyle>
          <a:p>
            <a:pPr lvl="0"/>
            <a:r>
              <a:rPr lang="en-US"/>
              <a:t>PLACE SECTION TITLE HERE</a:t>
            </a:r>
          </a:p>
        </p:txBody>
      </p:sp>
      <p:sp>
        <p:nvSpPr>
          <p:cNvPr id="10" name="Text Placeholder 2">
            <a:extLst>
              <a:ext uri="{FF2B5EF4-FFF2-40B4-BE49-F238E27FC236}">
                <a16:creationId xmlns:a16="http://schemas.microsoft.com/office/drawing/2014/main" id="{5B7E8172-D72B-3345-B694-874B5A589F42}"/>
              </a:ext>
            </a:extLst>
          </p:cNvPr>
          <p:cNvSpPr>
            <a:spLocks noGrp="1"/>
          </p:cNvSpPr>
          <p:nvPr>
            <p:ph type="body" sz="quarter" idx="13" hasCustomPrompt="1"/>
          </p:nvPr>
        </p:nvSpPr>
        <p:spPr>
          <a:xfrm>
            <a:off x="790829" y="4204152"/>
            <a:ext cx="8834431" cy="952050"/>
          </a:xfrm>
          <a:prstGeom prst="rect">
            <a:avLst/>
          </a:prstGeom>
        </p:spPr>
        <p:txBody>
          <a:bodyPr/>
          <a:lstStyle>
            <a:lvl1pPr marL="0" indent="0" algn="l">
              <a:lnSpc>
                <a:spcPct val="100000"/>
              </a:lnSpc>
              <a:buNone/>
              <a:defRPr sz="2400" b="0" i="0">
                <a:solidFill>
                  <a:schemeClr val="bg1"/>
                </a:solidFill>
                <a:latin typeface="+mj-lt"/>
                <a:cs typeface="Arial" panose="020B0604020202020204" pitchFamily="34" charset="0"/>
              </a:defRPr>
            </a:lvl1pPr>
          </a:lstStyle>
          <a:p>
            <a:pPr lvl="0"/>
            <a:r>
              <a:rPr lang="en-US"/>
              <a:t>Click to edit the subtitle of the section.</a:t>
            </a:r>
          </a:p>
        </p:txBody>
      </p:sp>
      <p:sp>
        <p:nvSpPr>
          <p:cNvPr id="2" name="Date Placeholder 1">
            <a:extLst>
              <a:ext uri="{FF2B5EF4-FFF2-40B4-BE49-F238E27FC236}">
                <a16:creationId xmlns:a16="http://schemas.microsoft.com/office/drawing/2014/main" id="{A50D681F-672F-D045-BDE9-96B7A2B549EF}"/>
              </a:ext>
            </a:extLst>
          </p:cNvPr>
          <p:cNvSpPr>
            <a:spLocks noGrp="1"/>
          </p:cNvSpPr>
          <p:nvPr>
            <p:ph type="dt" sz="half" idx="15"/>
          </p:nvPr>
        </p:nvSpPr>
        <p:spPr>
          <a:xfrm>
            <a:off x="502441" y="6022069"/>
            <a:ext cx="10634906" cy="338364"/>
          </a:xfrm>
        </p:spPr>
        <p:txBody>
          <a:bodyPr/>
          <a:lstStyle>
            <a:lvl1pPr>
              <a:defRPr>
                <a:solidFill>
                  <a:srgbClr val="404D59"/>
                </a:solidFill>
              </a:defRPr>
            </a:lvl1pPr>
          </a:lstStyle>
          <a:p>
            <a:r>
              <a:rPr lang="en-US"/>
              <a:t>Click Insert&gt;Header &amp; Footer&gt; Fixed&gt; change this text to the title of your presentation and click Apply to All</a:t>
            </a:r>
          </a:p>
        </p:txBody>
      </p:sp>
      <p:sp>
        <p:nvSpPr>
          <p:cNvPr id="3" name="Slide Number Placeholder 2">
            <a:extLst>
              <a:ext uri="{FF2B5EF4-FFF2-40B4-BE49-F238E27FC236}">
                <a16:creationId xmlns:a16="http://schemas.microsoft.com/office/drawing/2014/main" id="{3D6BCAE9-ED82-9A4D-908C-1B8A9542A49F}"/>
              </a:ext>
            </a:extLst>
          </p:cNvPr>
          <p:cNvSpPr>
            <a:spLocks noGrp="1"/>
          </p:cNvSpPr>
          <p:nvPr>
            <p:ph type="sldNum" sz="quarter" idx="16"/>
          </p:nvPr>
        </p:nvSpPr>
        <p:spPr>
          <a:xfrm>
            <a:off x="11137348" y="6022069"/>
            <a:ext cx="651882" cy="338364"/>
          </a:xfrm>
          <a:noFill/>
        </p:spPr>
        <p:txBody>
          <a:bodyPr/>
          <a:lstStyle>
            <a:lvl1pPr>
              <a:defRPr>
                <a:solidFill>
                  <a:srgbClr val="404D59"/>
                </a:solidFill>
              </a:defRPr>
            </a:lvl1pPr>
          </a:lstStyle>
          <a:p>
            <a:r>
              <a:rPr lang="en-US"/>
              <a:t> | </a:t>
            </a:r>
            <a:fld id="{FC1D1ACA-FB83-934A-8F4B-0DD1CC60E8BD}" type="slidenum">
              <a:rPr lang="en-US" smtClean="0"/>
              <a:pPr/>
              <a:t>‹#›</a:t>
            </a:fld>
            <a:endParaRPr lang="en-US"/>
          </a:p>
        </p:txBody>
      </p:sp>
    </p:spTree>
    <p:extLst>
      <p:ext uri="{BB962C8B-B14F-4D97-AF65-F5344CB8AC3E}">
        <p14:creationId xmlns:p14="http://schemas.microsoft.com/office/powerpoint/2010/main" val="29711896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Section Title DARK MO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931488-95AF-1A4A-B82F-0A48F2962661}"/>
              </a:ext>
            </a:extLst>
          </p:cNvPr>
          <p:cNvSpPr/>
          <p:nvPr userDrawn="1"/>
        </p:nvSpPr>
        <p:spPr>
          <a:xfrm>
            <a:off x="0" y="1"/>
            <a:ext cx="12183739" cy="6857999"/>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FB8DFA8-8FA4-6948-8067-CA6AFA2DE9AB}"/>
              </a:ext>
            </a:extLst>
          </p:cNvPr>
          <p:cNvSpPr/>
          <p:nvPr userDrawn="1"/>
        </p:nvSpPr>
        <p:spPr>
          <a:xfrm>
            <a:off x="792778" y="4390683"/>
            <a:ext cx="1000898" cy="1606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E6E7F"/>
              </a:solidFill>
            </a:endParaRPr>
          </a:p>
        </p:txBody>
      </p:sp>
      <p:sp>
        <p:nvSpPr>
          <p:cNvPr id="4" name="Text Placeholder 3">
            <a:extLst>
              <a:ext uri="{FF2B5EF4-FFF2-40B4-BE49-F238E27FC236}">
                <a16:creationId xmlns:a16="http://schemas.microsoft.com/office/drawing/2014/main" id="{35635CFD-33DC-4E43-B823-0D5351AE3DC7}"/>
              </a:ext>
            </a:extLst>
          </p:cNvPr>
          <p:cNvSpPr>
            <a:spLocks noGrp="1"/>
          </p:cNvSpPr>
          <p:nvPr>
            <p:ph type="body" sz="quarter" idx="12" hasCustomPrompt="1"/>
          </p:nvPr>
        </p:nvSpPr>
        <p:spPr>
          <a:xfrm>
            <a:off x="792778" y="1516063"/>
            <a:ext cx="5559036" cy="2585323"/>
          </a:xfrm>
          <a:prstGeom prst="rect">
            <a:avLst/>
          </a:prstGeom>
        </p:spPr>
        <p:txBody>
          <a:bodyPr anchor="b"/>
          <a:lstStyle>
            <a:lvl1pPr marL="0" indent="0">
              <a:buNone/>
              <a:defRPr sz="5400" b="1">
                <a:solidFill>
                  <a:schemeClr val="bg1"/>
                </a:solidFill>
                <a:latin typeface="+mj-lt"/>
                <a:cs typeface="Arial" panose="020B0604020202020204" pitchFamily="34" charset="0"/>
              </a:defRPr>
            </a:lvl1pPr>
          </a:lstStyle>
          <a:p>
            <a:pPr lvl="0"/>
            <a:r>
              <a:rPr lang="en-US"/>
              <a:t>PLACE SUB-SECTION TITLE HERE</a:t>
            </a:r>
          </a:p>
        </p:txBody>
      </p:sp>
      <p:sp>
        <p:nvSpPr>
          <p:cNvPr id="5" name="Text Placeholder 2">
            <a:extLst>
              <a:ext uri="{FF2B5EF4-FFF2-40B4-BE49-F238E27FC236}">
                <a16:creationId xmlns:a16="http://schemas.microsoft.com/office/drawing/2014/main" id="{0363C58A-72EC-E844-95EE-F0B6BF91B1BB}"/>
              </a:ext>
            </a:extLst>
          </p:cNvPr>
          <p:cNvSpPr>
            <a:spLocks noGrp="1"/>
          </p:cNvSpPr>
          <p:nvPr>
            <p:ph type="body" sz="quarter" idx="13" hasCustomPrompt="1"/>
          </p:nvPr>
        </p:nvSpPr>
        <p:spPr>
          <a:xfrm>
            <a:off x="790830" y="4840617"/>
            <a:ext cx="5559036" cy="952050"/>
          </a:xfrm>
          <a:prstGeom prst="rect">
            <a:avLst/>
          </a:prstGeom>
        </p:spPr>
        <p:txBody>
          <a:bodyPr/>
          <a:lstStyle>
            <a:lvl1pPr marL="0" indent="0" algn="l">
              <a:lnSpc>
                <a:spcPct val="100000"/>
              </a:lnSpc>
              <a:buNone/>
              <a:defRPr sz="2400" b="0" i="0">
                <a:solidFill>
                  <a:schemeClr val="bg1"/>
                </a:solidFill>
                <a:latin typeface="+mn-lt"/>
                <a:cs typeface="Arial" panose="020B0604020202020204" pitchFamily="34" charset="0"/>
              </a:defRPr>
            </a:lvl1pPr>
          </a:lstStyle>
          <a:p>
            <a:pPr lvl="0"/>
            <a:r>
              <a:rPr lang="en-US"/>
              <a:t>Click to edit the subtitle of the sub-section.</a:t>
            </a:r>
          </a:p>
        </p:txBody>
      </p:sp>
      <p:sp>
        <p:nvSpPr>
          <p:cNvPr id="6" name="Rectangle 5">
            <a:extLst>
              <a:ext uri="{FF2B5EF4-FFF2-40B4-BE49-F238E27FC236}">
                <a16:creationId xmlns:a16="http://schemas.microsoft.com/office/drawing/2014/main" id="{78898946-1EF9-4B4C-AD51-3EF876E9BED5}"/>
              </a:ext>
            </a:extLst>
          </p:cNvPr>
          <p:cNvSpPr/>
          <p:nvPr userDrawn="1"/>
        </p:nvSpPr>
        <p:spPr>
          <a:xfrm>
            <a:off x="6981713" y="0"/>
            <a:ext cx="5210287" cy="6858000"/>
          </a:xfrm>
          <a:prstGeom prst="rect">
            <a:avLst/>
          </a:prstGeom>
          <a:solidFill>
            <a:srgbClr val="E4E5E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1"/>
              </a:solidFill>
            </a:endParaRPr>
          </a:p>
        </p:txBody>
      </p:sp>
      <p:sp>
        <p:nvSpPr>
          <p:cNvPr id="7" name="Picture Placeholder 5">
            <a:extLst>
              <a:ext uri="{FF2B5EF4-FFF2-40B4-BE49-F238E27FC236}">
                <a16:creationId xmlns:a16="http://schemas.microsoft.com/office/drawing/2014/main" id="{3B7E65DD-B01A-EA42-AED4-5AA8201FDF49}"/>
              </a:ext>
            </a:extLst>
          </p:cNvPr>
          <p:cNvSpPr>
            <a:spLocks noGrp="1"/>
          </p:cNvSpPr>
          <p:nvPr>
            <p:ph type="pic" sz="quarter" idx="14"/>
          </p:nvPr>
        </p:nvSpPr>
        <p:spPr>
          <a:xfrm>
            <a:off x="6962327" y="-1"/>
            <a:ext cx="5210287" cy="6858000"/>
          </a:xfrm>
          <a:pattFill prst="pct5">
            <a:fgClr>
              <a:schemeClr val="accent1"/>
            </a:fgClr>
            <a:bgClr>
              <a:schemeClr val="bg1"/>
            </a:bgClr>
          </a:pattFill>
        </p:spPr>
        <p:txBody>
          <a:bodyPr/>
          <a:lstStyle/>
          <a:p>
            <a:r>
              <a:rPr lang="en-US"/>
              <a:t>Click icon to add picture</a:t>
            </a:r>
          </a:p>
        </p:txBody>
      </p:sp>
    </p:spTree>
    <p:extLst>
      <p:ext uri="{BB962C8B-B14F-4D97-AF65-F5344CB8AC3E}">
        <p14:creationId xmlns:p14="http://schemas.microsoft.com/office/powerpoint/2010/main" val="8402957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ASIC slide DARK MO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F3A6729-B65F-314B-907F-E342673F3D5F}"/>
              </a:ext>
            </a:extLst>
          </p:cNvPr>
          <p:cNvSpPr/>
          <p:nvPr userDrawn="1"/>
        </p:nvSpPr>
        <p:spPr>
          <a:xfrm>
            <a:off x="-1" y="0"/>
            <a:ext cx="12192001" cy="6441336"/>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3675E7-C4AA-5A49-A313-F224709D2ECD}"/>
              </a:ext>
            </a:extLst>
          </p:cNvPr>
          <p:cNvSpPr>
            <a:spLocks noGrp="1"/>
          </p:cNvSpPr>
          <p:nvPr>
            <p:ph type="title" hasCustomPrompt="1"/>
          </p:nvPr>
        </p:nvSpPr>
        <p:spPr>
          <a:xfrm>
            <a:off x="838200" y="115751"/>
            <a:ext cx="10515600" cy="1079844"/>
          </a:xfrm>
          <a:prstGeom prst="rect">
            <a:avLst/>
          </a:prstGeom>
        </p:spPr>
        <p:txBody>
          <a:bodyPr anchor="b">
            <a:normAutofit/>
          </a:bodyPr>
          <a:lstStyle>
            <a:lvl1pPr>
              <a:lnSpc>
                <a:spcPct val="100000"/>
              </a:lnSpc>
              <a:defRPr sz="2800" b="1">
                <a:solidFill>
                  <a:schemeClr val="bg1"/>
                </a:solidFill>
                <a:latin typeface="+mj-lt"/>
                <a:cs typeface="Arial" panose="020B0604020202020204" pitchFamily="34" charset="0"/>
              </a:defRPr>
            </a:lvl1pPr>
          </a:lstStyle>
          <a:p>
            <a:r>
              <a:rPr lang="en-US"/>
              <a:t>CLICK TO EDIT MASTER TITLE STYLE IN DARK MODE</a:t>
            </a:r>
          </a:p>
        </p:txBody>
      </p:sp>
      <p:sp>
        <p:nvSpPr>
          <p:cNvPr id="17" name="Rectangle 16">
            <a:extLst>
              <a:ext uri="{FF2B5EF4-FFF2-40B4-BE49-F238E27FC236}">
                <a16:creationId xmlns:a16="http://schemas.microsoft.com/office/drawing/2014/main" id="{3CEF38A2-E8DF-9E4A-8268-661561A58598}"/>
              </a:ext>
            </a:extLst>
          </p:cNvPr>
          <p:cNvSpPr/>
          <p:nvPr userDrawn="1"/>
        </p:nvSpPr>
        <p:spPr>
          <a:xfrm>
            <a:off x="838199" y="1299933"/>
            <a:ext cx="541281" cy="79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3">
            <a:extLst>
              <a:ext uri="{FF2B5EF4-FFF2-40B4-BE49-F238E27FC236}">
                <a16:creationId xmlns:a16="http://schemas.microsoft.com/office/drawing/2014/main" id="{35DCFDCB-6D96-5A4C-A8D7-DB60518DC686}"/>
              </a:ext>
            </a:extLst>
          </p:cNvPr>
          <p:cNvSpPr>
            <a:spLocks noGrp="1"/>
          </p:cNvSpPr>
          <p:nvPr>
            <p:ph type="body" sz="half" idx="2" hasCustomPrompt="1"/>
          </p:nvPr>
        </p:nvSpPr>
        <p:spPr>
          <a:xfrm>
            <a:off x="838199" y="1531213"/>
            <a:ext cx="10855299" cy="441183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 in dark mode</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AB716DF0-8B9E-0241-818E-3D3AD1CA2BF7}"/>
              </a:ext>
            </a:extLst>
          </p:cNvPr>
          <p:cNvSpPr>
            <a:spLocks noGrp="1"/>
          </p:cNvSpPr>
          <p:nvPr>
            <p:ph type="dt" sz="half" idx="10"/>
          </p:nvPr>
        </p:nvSpPr>
        <p:spPr/>
        <p:txBody>
          <a:bodyPr/>
          <a:lstStyle/>
          <a:p>
            <a:r>
              <a:rPr lang="en-US"/>
              <a:t>Click Insert&gt;Header &amp; Footer&gt; Fixed&gt; change this text to the title of your presentation and click Apply to All</a:t>
            </a:r>
          </a:p>
        </p:txBody>
      </p:sp>
      <p:sp>
        <p:nvSpPr>
          <p:cNvPr id="4" name="Slide Number Placeholder 3">
            <a:extLst>
              <a:ext uri="{FF2B5EF4-FFF2-40B4-BE49-F238E27FC236}">
                <a16:creationId xmlns:a16="http://schemas.microsoft.com/office/drawing/2014/main" id="{CA2DEDFA-16F0-E14A-957A-02FF45A2E5B8}"/>
              </a:ext>
            </a:extLst>
          </p:cNvPr>
          <p:cNvSpPr>
            <a:spLocks noGrp="1"/>
          </p:cNvSpPr>
          <p:nvPr>
            <p:ph type="sldNum" sz="quarter" idx="11"/>
          </p:nvPr>
        </p:nvSpPr>
        <p:spPr/>
        <p:txBody>
          <a:body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3153303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Blank DARK MO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9E3C1BB-89EE-DC45-98FD-E9BD80ECEBAE}"/>
              </a:ext>
            </a:extLst>
          </p:cNvPr>
          <p:cNvSpPr/>
          <p:nvPr userDrawn="1"/>
        </p:nvSpPr>
        <p:spPr>
          <a:xfrm>
            <a:off x="0" y="1"/>
            <a:ext cx="12192000" cy="6858000"/>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5">
            <a:extLst>
              <a:ext uri="{FF2B5EF4-FFF2-40B4-BE49-F238E27FC236}">
                <a16:creationId xmlns:a16="http://schemas.microsoft.com/office/drawing/2014/main" id="{72BA50C3-1F7C-B244-B655-48EAF7DEDFC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86437" y="6555937"/>
            <a:ext cx="728606" cy="177800"/>
          </a:xfrm>
          <a:prstGeom prst="rect">
            <a:avLst/>
          </a:prstGeom>
        </p:spPr>
      </p:pic>
      <p:sp>
        <p:nvSpPr>
          <p:cNvPr id="10" name="Date Placeholder 3">
            <a:extLst>
              <a:ext uri="{FF2B5EF4-FFF2-40B4-BE49-F238E27FC236}">
                <a16:creationId xmlns:a16="http://schemas.microsoft.com/office/drawing/2014/main" id="{54683E08-249E-4F41-8D47-EC8F839D118E}"/>
              </a:ext>
            </a:extLst>
          </p:cNvPr>
          <p:cNvSpPr>
            <a:spLocks noGrp="1"/>
          </p:cNvSpPr>
          <p:nvPr>
            <p:ph type="dt" sz="half" idx="2"/>
          </p:nvPr>
        </p:nvSpPr>
        <p:spPr>
          <a:xfrm>
            <a:off x="1952368" y="6481865"/>
            <a:ext cx="9523920" cy="297835"/>
          </a:xfrm>
          <a:prstGeom prst="rect">
            <a:avLst/>
          </a:prstGeom>
        </p:spPr>
        <p:txBody>
          <a:bodyPr anchor="ctr"/>
          <a:lstStyle>
            <a:lvl1pPr algn="r">
              <a:defRPr sz="1400" b="0" i="0">
                <a:solidFill>
                  <a:schemeClr val="bg1"/>
                </a:solidFill>
                <a:latin typeface="+mn-lt"/>
                <a:cs typeface="Arial" panose="020B0604020202020204" pitchFamily="34" charset="0"/>
              </a:defRPr>
            </a:lvl1pPr>
          </a:lstStyle>
          <a:p>
            <a:r>
              <a:rPr lang="en-US"/>
              <a:t>Click Insert&gt;Header &amp; Footer&gt; Fixed&gt; change this text to the title of your presentation and click Apply to All</a:t>
            </a:r>
          </a:p>
        </p:txBody>
      </p:sp>
      <p:sp>
        <p:nvSpPr>
          <p:cNvPr id="11" name="Slide Number Placeholder 1">
            <a:extLst>
              <a:ext uri="{FF2B5EF4-FFF2-40B4-BE49-F238E27FC236}">
                <a16:creationId xmlns:a16="http://schemas.microsoft.com/office/drawing/2014/main" id="{5E94C770-034F-5243-BC49-C1337A7C7A26}"/>
              </a:ext>
            </a:extLst>
          </p:cNvPr>
          <p:cNvSpPr>
            <a:spLocks noGrp="1"/>
          </p:cNvSpPr>
          <p:nvPr>
            <p:ph type="sldNum" sz="quarter" idx="4"/>
          </p:nvPr>
        </p:nvSpPr>
        <p:spPr>
          <a:xfrm>
            <a:off x="11241568" y="6461600"/>
            <a:ext cx="824213" cy="338364"/>
          </a:xfrm>
          <a:prstGeom prst="rect">
            <a:avLst/>
          </a:prstGeom>
        </p:spPr>
        <p:txBody>
          <a:bodyPr vert="horz" lIns="91440" tIns="45720" rIns="91440" bIns="45720" rtlCol="0" anchor="ctr"/>
          <a:lstStyle>
            <a:lvl1pPr algn="r">
              <a:defRPr sz="1400" b="1">
                <a:solidFill>
                  <a:schemeClr val="bg1"/>
                </a:solidFill>
              </a:defRPr>
            </a:lvl1p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33728290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nd Content DARK MO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1CEAE7-9FBD-FD4F-8149-0A042CE39ADA}"/>
              </a:ext>
            </a:extLst>
          </p:cNvPr>
          <p:cNvSpPr/>
          <p:nvPr userDrawn="1"/>
        </p:nvSpPr>
        <p:spPr>
          <a:xfrm>
            <a:off x="0" y="0"/>
            <a:ext cx="3065780" cy="6380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3">
            <a:extLst>
              <a:ext uri="{FF2B5EF4-FFF2-40B4-BE49-F238E27FC236}">
                <a16:creationId xmlns:a16="http://schemas.microsoft.com/office/drawing/2014/main" id="{4B438FF5-F417-6444-BFEA-348528AE08C4}"/>
              </a:ext>
            </a:extLst>
          </p:cNvPr>
          <p:cNvSpPr>
            <a:spLocks noGrp="1"/>
          </p:cNvSpPr>
          <p:nvPr>
            <p:ph type="body" sz="half" idx="2"/>
          </p:nvPr>
        </p:nvSpPr>
        <p:spPr>
          <a:xfrm>
            <a:off x="3311092" y="682388"/>
            <a:ext cx="8382406" cy="5260658"/>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85D03862-315E-4F4F-84F5-FD8335BA58B1}"/>
              </a:ext>
            </a:extLst>
          </p:cNvPr>
          <p:cNvSpPr/>
          <p:nvPr userDrawn="1"/>
        </p:nvSpPr>
        <p:spPr>
          <a:xfrm>
            <a:off x="285283" y="1531213"/>
            <a:ext cx="541281"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14">
            <a:extLst>
              <a:ext uri="{FF2B5EF4-FFF2-40B4-BE49-F238E27FC236}">
                <a16:creationId xmlns:a16="http://schemas.microsoft.com/office/drawing/2014/main" id="{5E9D3C13-29FB-9940-B888-BA4363B45326}"/>
              </a:ext>
            </a:extLst>
          </p:cNvPr>
          <p:cNvSpPr>
            <a:spLocks noGrp="1"/>
          </p:cNvSpPr>
          <p:nvPr>
            <p:ph type="body" sz="quarter" idx="11" hasCustomPrompt="1"/>
          </p:nvPr>
        </p:nvSpPr>
        <p:spPr>
          <a:xfrm>
            <a:off x="198130" y="1776933"/>
            <a:ext cx="2867649" cy="1512609"/>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solidFill>
                  <a:srgbClr val="404D59"/>
                </a:solidFill>
                <a:latin typeface="+mn-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Segment subtitle</a:t>
            </a:r>
          </a:p>
        </p:txBody>
      </p:sp>
      <p:sp>
        <p:nvSpPr>
          <p:cNvPr id="9" name="Text Placeholder 14">
            <a:extLst>
              <a:ext uri="{FF2B5EF4-FFF2-40B4-BE49-F238E27FC236}">
                <a16:creationId xmlns:a16="http://schemas.microsoft.com/office/drawing/2014/main" id="{5B2DC1A7-3F3E-374E-9AA3-817C008956AF}"/>
              </a:ext>
            </a:extLst>
          </p:cNvPr>
          <p:cNvSpPr>
            <a:spLocks noGrp="1"/>
          </p:cNvSpPr>
          <p:nvPr>
            <p:ph type="body" sz="quarter" idx="10" hasCustomPrompt="1"/>
          </p:nvPr>
        </p:nvSpPr>
        <p:spPr>
          <a:xfrm>
            <a:off x="198131" y="110962"/>
            <a:ext cx="2867648" cy="1420252"/>
          </a:xfrm>
          <a:prstGeom prst="rect">
            <a:avLst/>
          </a:prstGeom>
        </p:spPr>
        <p:txBody>
          <a:bodyPr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i="0" u="none">
                <a:solidFill>
                  <a:srgbClr val="404D59"/>
                </a:solidFill>
                <a:latin typeface="+mj-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SEGMENT TITLE</a:t>
            </a:r>
          </a:p>
        </p:txBody>
      </p:sp>
      <p:sp>
        <p:nvSpPr>
          <p:cNvPr id="2" name="Date Placeholder 1">
            <a:extLst>
              <a:ext uri="{FF2B5EF4-FFF2-40B4-BE49-F238E27FC236}">
                <a16:creationId xmlns:a16="http://schemas.microsoft.com/office/drawing/2014/main" id="{ED2563BD-0ED1-5447-85DF-FFC06E545257}"/>
              </a:ext>
            </a:extLst>
          </p:cNvPr>
          <p:cNvSpPr>
            <a:spLocks noGrp="1"/>
          </p:cNvSpPr>
          <p:nvPr>
            <p:ph type="dt" sz="half" idx="12"/>
          </p:nvPr>
        </p:nvSpPr>
        <p:spPr/>
        <p:txBody>
          <a:bodyPr/>
          <a:lstStyle/>
          <a:p>
            <a:r>
              <a:rPr lang="en-US"/>
              <a:t>Click Insert&gt;Header &amp; Footer&gt; Fixed&gt; change this text to the title of your presentation and click Apply to All</a:t>
            </a:r>
          </a:p>
        </p:txBody>
      </p:sp>
      <p:sp>
        <p:nvSpPr>
          <p:cNvPr id="3" name="Slide Number Placeholder 2">
            <a:extLst>
              <a:ext uri="{FF2B5EF4-FFF2-40B4-BE49-F238E27FC236}">
                <a16:creationId xmlns:a16="http://schemas.microsoft.com/office/drawing/2014/main" id="{1E93C5A5-5921-AC4E-8492-400D6156FE76}"/>
              </a:ext>
            </a:extLst>
          </p:cNvPr>
          <p:cNvSpPr>
            <a:spLocks noGrp="1"/>
          </p:cNvSpPr>
          <p:nvPr>
            <p:ph type="sldNum" sz="quarter" idx="13"/>
          </p:nvPr>
        </p:nvSpPr>
        <p:spPr/>
        <p:txBody>
          <a:body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2608819825"/>
      </p:ext>
    </p:extLst>
  </p:cSld>
  <p:clrMapOvr>
    <a:masterClrMapping/>
  </p:clrMapOvr>
  <p:extLst>
    <p:ext uri="{DCECCB84-F9BA-43D5-87BE-67443E8EF086}">
      <p15:sldGuideLst xmlns:p15="http://schemas.microsoft.com/office/powerpoint/2012/main">
        <p15:guide id="1" orient="horz" pos="696"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B28C483-5B05-1646-BF7E-62948D3522D4}"/>
              </a:ext>
            </a:extLst>
          </p:cNvPr>
          <p:cNvSpPr/>
          <p:nvPr userDrawn="1"/>
        </p:nvSpPr>
        <p:spPr>
          <a:xfrm>
            <a:off x="0" y="0"/>
            <a:ext cx="3065780" cy="6385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8">
            <a:extLst>
              <a:ext uri="{FF2B5EF4-FFF2-40B4-BE49-F238E27FC236}">
                <a16:creationId xmlns:a16="http://schemas.microsoft.com/office/drawing/2014/main" id="{345D825F-0729-D442-A875-14AE0BF169EA}"/>
              </a:ext>
            </a:extLst>
          </p:cNvPr>
          <p:cNvSpPr>
            <a:spLocks noGrp="1"/>
          </p:cNvSpPr>
          <p:nvPr>
            <p:ph type="body" sz="quarter" idx="49" hasCustomPrompt="1"/>
          </p:nvPr>
        </p:nvSpPr>
        <p:spPr>
          <a:xfrm>
            <a:off x="4418689" y="482045"/>
            <a:ext cx="7288901" cy="652354"/>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i="0">
                <a:solidFill>
                  <a:srgbClr val="404D59"/>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rgbClr val="5E6E7F"/>
                </a:solidFill>
                <a:effectLst/>
                <a:uLnTx/>
                <a:uFillTx/>
                <a:latin typeface="Arial" panose="020B0604020202020204" pitchFamily="34" charset="0"/>
                <a:ea typeface="+mn-ea"/>
                <a:cs typeface="Arial" panose="020B0604020202020204" pitchFamily="34" charset="0"/>
              </a:rPr>
              <a:t>Section 1</a:t>
            </a:r>
            <a:endParaRPr lang="en-US"/>
          </a:p>
        </p:txBody>
      </p:sp>
      <p:sp>
        <p:nvSpPr>
          <p:cNvPr id="28" name="Picture Placeholder 2">
            <a:extLst>
              <a:ext uri="{FF2B5EF4-FFF2-40B4-BE49-F238E27FC236}">
                <a16:creationId xmlns:a16="http://schemas.microsoft.com/office/drawing/2014/main" id="{6456C157-2EEB-0C41-B8F6-80374B0E3C00}"/>
              </a:ext>
            </a:extLst>
          </p:cNvPr>
          <p:cNvSpPr>
            <a:spLocks noGrp="1"/>
          </p:cNvSpPr>
          <p:nvPr>
            <p:ph type="pic" sz="quarter" idx="50" hasCustomPrompt="1"/>
          </p:nvPr>
        </p:nvSpPr>
        <p:spPr>
          <a:xfrm rot="10800000" flipV="1">
            <a:off x="3487058" y="496444"/>
            <a:ext cx="592483" cy="623557"/>
          </a:xfrm>
          <a:prstGeom prst="rect">
            <a:avLst/>
          </a:prstGeom>
          <a:noFill/>
        </p:spPr>
        <p:txBody>
          <a:bodyPr>
            <a:normAutofit/>
          </a:bodyPr>
          <a:lstStyle>
            <a:lvl1pPr marL="0" indent="0">
              <a:buNone/>
              <a:defRPr sz="800" b="0" i="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Insert icon here or delete</a:t>
            </a:r>
          </a:p>
        </p:txBody>
      </p:sp>
      <p:sp>
        <p:nvSpPr>
          <p:cNvPr id="30" name="Text Placeholder 18">
            <a:extLst>
              <a:ext uri="{FF2B5EF4-FFF2-40B4-BE49-F238E27FC236}">
                <a16:creationId xmlns:a16="http://schemas.microsoft.com/office/drawing/2014/main" id="{77ACFC34-1484-8742-9C4E-0651DAB0F1A9}"/>
              </a:ext>
            </a:extLst>
          </p:cNvPr>
          <p:cNvSpPr>
            <a:spLocks noGrp="1"/>
          </p:cNvSpPr>
          <p:nvPr>
            <p:ph type="body" sz="quarter" idx="52" hasCustomPrompt="1"/>
          </p:nvPr>
        </p:nvSpPr>
        <p:spPr>
          <a:xfrm>
            <a:off x="4418689" y="1385622"/>
            <a:ext cx="7288901" cy="623557"/>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404D59"/>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rgbClr val="5E6E7F"/>
                </a:solidFill>
                <a:effectLst/>
                <a:uLnTx/>
                <a:uFillTx/>
                <a:latin typeface="Arial" panose="020B0604020202020204" pitchFamily="34" charset="0"/>
                <a:ea typeface="+mn-ea"/>
                <a:cs typeface="Arial" panose="020B0604020202020204" pitchFamily="34" charset="0"/>
              </a:rPr>
              <a:t>Section 2</a:t>
            </a:r>
            <a:endParaRPr lang="en-US"/>
          </a:p>
        </p:txBody>
      </p:sp>
      <p:sp>
        <p:nvSpPr>
          <p:cNvPr id="31" name="Text Placeholder 18">
            <a:extLst>
              <a:ext uri="{FF2B5EF4-FFF2-40B4-BE49-F238E27FC236}">
                <a16:creationId xmlns:a16="http://schemas.microsoft.com/office/drawing/2014/main" id="{592374D6-650C-C846-9795-F809B71C027A}"/>
              </a:ext>
            </a:extLst>
          </p:cNvPr>
          <p:cNvSpPr>
            <a:spLocks noGrp="1"/>
          </p:cNvSpPr>
          <p:nvPr>
            <p:ph type="body" sz="quarter" idx="53" hasCustomPrompt="1"/>
          </p:nvPr>
        </p:nvSpPr>
        <p:spPr>
          <a:xfrm>
            <a:off x="4418689" y="2310071"/>
            <a:ext cx="7288901" cy="623557"/>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404D59"/>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rgbClr val="5E6E7F"/>
                </a:solidFill>
                <a:effectLst/>
                <a:uLnTx/>
                <a:uFillTx/>
                <a:latin typeface="Arial" panose="020B0604020202020204" pitchFamily="34" charset="0"/>
                <a:ea typeface="+mn-ea"/>
                <a:cs typeface="Arial" panose="020B0604020202020204" pitchFamily="34" charset="0"/>
              </a:rPr>
              <a:t>Section 3</a:t>
            </a:r>
            <a:endParaRPr lang="en-US"/>
          </a:p>
        </p:txBody>
      </p:sp>
      <p:sp>
        <p:nvSpPr>
          <p:cNvPr id="33" name="Text Placeholder 18">
            <a:extLst>
              <a:ext uri="{FF2B5EF4-FFF2-40B4-BE49-F238E27FC236}">
                <a16:creationId xmlns:a16="http://schemas.microsoft.com/office/drawing/2014/main" id="{6069DC40-7B17-174F-AAE7-B50A3C951999}"/>
              </a:ext>
            </a:extLst>
          </p:cNvPr>
          <p:cNvSpPr>
            <a:spLocks noGrp="1"/>
          </p:cNvSpPr>
          <p:nvPr>
            <p:ph type="body" sz="quarter" idx="54" hasCustomPrompt="1"/>
          </p:nvPr>
        </p:nvSpPr>
        <p:spPr>
          <a:xfrm>
            <a:off x="4418689" y="3208917"/>
            <a:ext cx="7288901" cy="652354"/>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404D59"/>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rgbClr val="5E6E7F"/>
                </a:solidFill>
                <a:effectLst/>
                <a:uLnTx/>
                <a:uFillTx/>
                <a:latin typeface="Arial" panose="020B0604020202020204" pitchFamily="34" charset="0"/>
                <a:ea typeface="+mn-ea"/>
                <a:cs typeface="Arial" panose="020B0604020202020204" pitchFamily="34" charset="0"/>
              </a:rPr>
              <a:t>Section 4</a:t>
            </a:r>
            <a:endParaRPr lang="en-US"/>
          </a:p>
        </p:txBody>
      </p:sp>
      <p:sp>
        <p:nvSpPr>
          <p:cNvPr id="34" name="Text Placeholder 18">
            <a:extLst>
              <a:ext uri="{FF2B5EF4-FFF2-40B4-BE49-F238E27FC236}">
                <a16:creationId xmlns:a16="http://schemas.microsoft.com/office/drawing/2014/main" id="{25515D1C-0049-D745-AB5F-9458F8E7EC18}"/>
              </a:ext>
            </a:extLst>
          </p:cNvPr>
          <p:cNvSpPr>
            <a:spLocks noGrp="1"/>
          </p:cNvSpPr>
          <p:nvPr>
            <p:ph type="body" sz="quarter" idx="55" hasCustomPrompt="1"/>
          </p:nvPr>
        </p:nvSpPr>
        <p:spPr>
          <a:xfrm>
            <a:off x="4418689" y="4100561"/>
            <a:ext cx="7288901" cy="623557"/>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404D59"/>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rgbClr val="5E6E7F"/>
                </a:solidFill>
                <a:effectLst/>
                <a:uLnTx/>
                <a:uFillTx/>
                <a:latin typeface="Arial" panose="020B0604020202020204" pitchFamily="34" charset="0"/>
                <a:ea typeface="+mn-ea"/>
                <a:cs typeface="Arial" panose="020B0604020202020204" pitchFamily="34" charset="0"/>
              </a:rPr>
              <a:t>Section 5</a:t>
            </a:r>
            <a:endParaRPr lang="en-US"/>
          </a:p>
        </p:txBody>
      </p:sp>
      <p:sp>
        <p:nvSpPr>
          <p:cNvPr id="35" name="Text Placeholder 18">
            <a:extLst>
              <a:ext uri="{FF2B5EF4-FFF2-40B4-BE49-F238E27FC236}">
                <a16:creationId xmlns:a16="http://schemas.microsoft.com/office/drawing/2014/main" id="{9969D78D-3170-AF41-A442-6E55076B0BCA}"/>
              </a:ext>
            </a:extLst>
          </p:cNvPr>
          <p:cNvSpPr>
            <a:spLocks noGrp="1"/>
          </p:cNvSpPr>
          <p:nvPr>
            <p:ph type="body" sz="quarter" idx="56" hasCustomPrompt="1"/>
          </p:nvPr>
        </p:nvSpPr>
        <p:spPr>
          <a:xfrm>
            <a:off x="4418689" y="5025010"/>
            <a:ext cx="7288901" cy="623557"/>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404D59"/>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rgbClr val="5E6E7F"/>
                </a:solidFill>
                <a:effectLst/>
                <a:uLnTx/>
                <a:uFillTx/>
                <a:latin typeface="Arial" panose="020B0604020202020204" pitchFamily="34" charset="0"/>
                <a:ea typeface="+mn-ea"/>
                <a:cs typeface="Arial" panose="020B0604020202020204" pitchFamily="34" charset="0"/>
              </a:rPr>
              <a:t>Section 6</a:t>
            </a:r>
            <a:endParaRPr lang="en-US"/>
          </a:p>
        </p:txBody>
      </p:sp>
      <p:sp>
        <p:nvSpPr>
          <p:cNvPr id="41" name="Text Placeholder 14">
            <a:extLst>
              <a:ext uri="{FF2B5EF4-FFF2-40B4-BE49-F238E27FC236}">
                <a16:creationId xmlns:a16="http://schemas.microsoft.com/office/drawing/2014/main" id="{60559500-39AA-974A-B448-798F8C7F001B}"/>
              </a:ext>
            </a:extLst>
          </p:cNvPr>
          <p:cNvSpPr>
            <a:spLocks noGrp="1"/>
          </p:cNvSpPr>
          <p:nvPr>
            <p:ph type="body" sz="quarter" idx="10" hasCustomPrompt="1"/>
          </p:nvPr>
        </p:nvSpPr>
        <p:spPr>
          <a:xfrm>
            <a:off x="198131" y="472526"/>
            <a:ext cx="2550282" cy="481462"/>
          </a:xfrm>
          <a:prstGeom prst="rect">
            <a:avLst/>
          </a:prstGeom>
        </p:spPr>
        <p:txBody>
          <a:bodyPr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i="0" u="none">
                <a:solidFill>
                  <a:srgbClr val="404D59"/>
                </a:solidFill>
                <a:latin typeface="+mj-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AGENDA</a:t>
            </a:r>
          </a:p>
        </p:txBody>
      </p:sp>
      <p:sp>
        <p:nvSpPr>
          <p:cNvPr id="19" name="Rectangle 18">
            <a:extLst>
              <a:ext uri="{FF2B5EF4-FFF2-40B4-BE49-F238E27FC236}">
                <a16:creationId xmlns:a16="http://schemas.microsoft.com/office/drawing/2014/main" id="{B8ECA762-90B6-AD4A-BE2E-CEFD722145C6}"/>
              </a:ext>
            </a:extLst>
          </p:cNvPr>
          <p:cNvSpPr/>
          <p:nvPr userDrawn="1"/>
        </p:nvSpPr>
        <p:spPr>
          <a:xfrm>
            <a:off x="285283" y="959701"/>
            <a:ext cx="541281"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07EDE3AA-B830-504E-8EDE-FFCC8EA616D0}"/>
              </a:ext>
            </a:extLst>
          </p:cNvPr>
          <p:cNvSpPr>
            <a:spLocks noGrp="1"/>
          </p:cNvSpPr>
          <p:nvPr>
            <p:ph type="dt" sz="half" idx="57"/>
          </p:nvPr>
        </p:nvSpPr>
        <p:spPr/>
        <p:txBody>
          <a:bodyPr/>
          <a:lstStyle>
            <a:lvl1pPr>
              <a:defRPr>
                <a:solidFill>
                  <a:schemeClr val="bg1"/>
                </a:solidFill>
              </a:defRPr>
            </a:lvl1pPr>
          </a:lstStyle>
          <a:p>
            <a:r>
              <a:rPr lang="en-US"/>
              <a:t>Click Insert&gt;Header &amp; Footer&gt; Fixed&gt; change this text to the title of your presentation and click Apply to All</a:t>
            </a:r>
          </a:p>
        </p:txBody>
      </p:sp>
      <p:sp>
        <p:nvSpPr>
          <p:cNvPr id="5" name="Slide Number Placeholder 4">
            <a:extLst>
              <a:ext uri="{FF2B5EF4-FFF2-40B4-BE49-F238E27FC236}">
                <a16:creationId xmlns:a16="http://schemas.microsoft.com/office/drawing/2014/main" id="{033D58C7-CD84-1D43-A662-48C22C646C5D}"/>
              </a:ext>
            </a:extLst>
          </p:cNvPr>
          <p:cNvSpPr>
            <a:spLocks noGrp="1"/>
          </p:cNvSpPr>
          <p:nvPr>
            <p:ph type="sldNum" sz="quarter" idx="58"/>
          </p:nvPr>
        </p:nvSpPr>
        <p:spPr/>
        <p:txBody>
          <a:bodyPr/>
          <a:lstStyle/>
          <a:p>
            <a:r>
              <a:rPr lang="en-US"/>
              <a:t>| </a:t>
            </a:r>
            <a:fld id="{FC1D1ACA-FB83-934A-8F4B-0DD1CC60E8BD}" type="slidenum">
              <a:rPr lang="en-US" smtClean="0"/>
              <a:pPr/>
              <a:t>‹#›</a:t>
            </a:fld>
            <a:endParaRPr lang="en-US"/>
          </a:p>
        </p:txBody>
      </p:sp>
      <p:sp>
        <p:nvSpPr>
          <p:cNvPr id="22" name="Picture Placeholder 2">
            <a:extLst>
              <a:ext uri="{FF2B5EF4-FFF2-40B4-BE49-F238E27FC236}">
                <a16:creationId xmlns:a16="http://schemas.microsoft.com/office/drawing/2014/main" id="{9F32A50A-BF22-344E-8CAE-C9ED730ADEC3}"/>
              </a:ext>
            </a:extLst>
          </p:cNvPr>
          <p:cNvSpPr>
            <a:spLocks noGrp="1"/>
          </p:cNvSpPr>
          <p:nvPr>
            <p:ph type="pic" sz="quarter" idx="59" hasCustomPrompt="1"/>
          </p:nvPr>
        </p:nvSpPr>
        <p:spPr>
          <a:xfrm rot="10800000" flipV="1">
            <a:off x="3487058" y="1385622"/>
            <a:ext cx="592483" cy="623557"/>
          </a:xfrm>
          <a:prstGeom prst="rect">
            <a:avLst/>
          </a:prstGeom>
          <a:noFill/>
        </p:spPr>
        <p:txBody>
          <a:bodyPr>
            <a:normAutofit/>
          </a:bodyPr>
          <a:lstStyle>
            <a:lvl1pPr marL="0" indent="0">
              <a:buNone/>
              <a:defRPr sz="800" b="0" i="0">
                <a:solidFill>
                  <a:schemeClr val="tx2"/>
                </a:solidFill>
                <a:latin typeface="+mn-lt"/>
                <a:ea typeface="Arial" panose="020B0604020202020204" pitchFamily="34" charset="0"/>
                <a:cs typeface="Arial" panose="020B0604020202020204" pitchFamily="34" charset="0"/>
              </a:defRPr>
            </a:lvl1pPr>
          </a:lstStyle>
          <a:p>
            <a:r>
              <a:rPr lang="en-US"/>
              <a:t>Insert icon here or delete</a:t>
            </a:r>
          </a:p>
        </p:txBody>
      </p:sp>
      <p:sp>
        <p:nvSpPr>
          <p:cNvPr id="24" name="Picture Placeholder 2">
            <a:extLst>
              <a:ext uri="{FF2B5EF4-FFF2-40B4-BE49-F238E27FC236}">
                <a16:creationId xmlns:a16="http://schemas.microsoft.com/office/drawing/2014/main" id="{43137099-F280-C745-98B1-3E52B2987E41}"/>
              </a:ext>
            </a:extLst>
          </p:cNvPr>
          <p:cNvSpPr>
            <a:spLocks noGrp="1"/>
          </p:cNvSpPr>
          <p:nvPr>
            <p:ph type="pic" sz="quarter" idx="60" hasCustomPrompt="1"/>
          </p:nvPr>
        </p:nvSpPr>
        <p:spPr>
          <a:xfrm rot="10800000" flipV="1">
            <a:off x="3487058" y="2310070"/>
            <a:ext cx="592483" cy="623557"/>
          </a:xfrm>
          <a:prstGeom prst="rect">
            <a:avLst/>
          </a:prstGeom>
          <a:noFill/>
        </p:spPr>
        <p:txBody>
          <a:bodyPr>
            <a:normAutofit/>
          </a:bodyPr>
          <a:lstStyle>
            <a:lvl1pPr marL="0" indent="0">
              <a:buNone/>
              <a:defRPr sz="800" b="0" i="0">
                <a:solidFill>
                  <a:schemeClr val="tx2"/>
                </a:solidFill>
                <a:latin typeface="+mn-lt"/>
                <a:ea typeface="Arial" panose="020B0604020202020204" pitchFamily="34" charset="0"/>
                <a:cs typeface="Arial" panose="020B0604020202020204" pitchFamily="34" charset="0"/>
              </a:defRPr>
            </a:lvl1pPr>
          </a:lstStyle>
          <a:p>
            <a:r>
              <a:rPr lang="en-US"/>
              <a:t>Insert icon here or delete</a:t>
            </a:r>
          </a:p>
        </p:txBody>
      </p:sp>
      <p:sp>
        <p:nvSpPr>
          <p:cNvPr id="25" name="Picture Placeholder 2">
            <a:extLst>
              <a:ext uri="{FF2B5EF4-FFF2-40B4-BE49-F238E27FC236}">
                <a16:creationId xmlns:a16="http://schemas.microsoft.com/office/drawing/2014/main" id="{A5B719CA-506E-9643-ACA7-4B9B6C4136B0}"/>
              </a:ext>
            </a:extLst>
          </p:cNvPr>
          <p:cNvSpPr>
            <a:spLocks noGrp="1"/>
          </p:cNvSpPr>
          <p:nvPr>
            <p:ph type="pic" sz="quarter" idx="61" hasCustomPrompt="1"/>
          </p:nvPr>
        </p:nvSpPr>
        <p:spPr>
          <a:xfrm rot="10800000" flipV="1">
            <a:off x="3487058" y="3237713"/>
            <a:ext cx="592483" cy="623557"/>
          </a:xfrm>
          <a:prstGeom prst="rect">
            <a:avLst/>
          </a:prstGeom>
          <a:noFill/>
        </p:spPr>
        <p:txBody>
          <a:bodyPr>
            <a:normAutofit/>
          </a:bodyPr>
          <a:lstStyle>
            <a:lvl1pPr marL="0" indent="0">
              <a:buNone/>
              <a:defRPr sz="800" b="0" i="0">
                <a:solidFill>
                  <a:schemeClr val="tx2"/>
                </a:solidFill>
                <a:latin typeface="+mn-lt"/>
                <a:ea typeface="Arial" panose="020B0604020202020204" pitchFamily="34" charset="0"/>
                <a:cs typeface="Arial" panose="020B0604020202020204" pitchFamily="34" charset="0"/>
              </a:defRPr>
            </a:lvl1pPr>
          </a:lstStyle>
          <a:p>
            <a:r>
              <a:rPr lang="en-US"/>
              <a:t>Insert icon here or delete</a:t>
            </a:r>
          </a:p>
        </p:txBody>
      </p:sp>
      <p:sp>
        <p:nvSpPr>
          <p:cNvPr id="26" name="Picture Placeholder 2">
            <a:extLst>
              <a:ext uri="{FF2B5EF4-FFF2-40B4-BE49-F238E27FC236}">
                <a16:creationId xmlns:a16="http://schemas.microsoft.com/office/drawing/2014/main" id="{6D68D7AC-6044-DA47-AAB0-D4AB90FB70ED}"/>
              </a:ext>
            </a:extLst>
          </p:cNvPr>
          <p:cNvSpPr>
            <a:spLocks noGrp="1"/>
          </p:cNvSpPr>
          <p:nvPr>
            <p:ph type="pic" sz="quarter" idx="62" hasCustomPrompt="1"/>
          </p:nvPr>
        </p:nvSpPr>
        <p:spPr>
          <a:xfrm rot="10800000" flipV="1">
            <a:off x="3487058" y="4100561"/>
            <a:ext cx="592483" cy="623557"/>
          </a:xfrm>
          <a:prstGeom prst="rect">
            <a:avLst/>
          </a:prstGeom>
          <a:noFill/>
        </p:spPr>
        <p:txBody>
          <a:bodyPr>
            <a:normAutofit/>
          </a:bodyPr>
          <a:lstStyle>
            <a:lvl1pPr marL="0" indent="0">
              <a:buNone/>
              <a:defRPr sz="800" b="0" i="0">
                <a:solidFill>
                  <a:schemeClr val="tx2"/>
                </a:solidFill>
                <a:latin typeface="+mn-lt"/>
                <a:ea typeface="Arial" panose="020B0604020202020204" pitchFamily="34" charset="0"/>
                <a:cs typeface="Arial" panose="020B0604020202020204" pitchFamily="34" charset="0"/>
              </a:defRPr>
            </a:lvl1pPr>
          </a:lstStyle>
          <a:p>
            <a:r>
              <a:rPr lang="en-US"/>
              <a:t>Insert icon here or delete</a:t>
            </a:r>
          </a:p>
        </p:txBody>
      </p:sp>
      <p:sp>
        <p:nvSpPr>
          <p:cNvPr id="32" name="Picture Placeholder 2">
            <a:extLst>
              <a:ext uri="{FF2B5EF4-FFF2-40B4-BE49-F238E27FC236}">
                <a16:creationId xmlns:a16="http://schemas.microsoft.com/office/drawing/2014/main" id="{51985880-543B-AF4A-9B5F-DE68230C41B4}"/>
              </a:ext>
            </a:extLst>
          </p:cNvPr>
          <p:cNvSpPr>
            <a:spLocks noGrp="1"/>
          </p:cNvSpPr>
          <p:nvPr>
            <p:ph type="pic" sz="quarter" idx="63" hasCustomPrompt="1"/>
          </p:nvPr>
        </p:nvSpPr>
        <p:spPr>
          <a:xfrm rot="10800000" flipV="1">
            <a:off x="3487058" y="5025009"/>
            <a:ext cx="592483" cy="623557"/>
          </a:xfrm>
          <a:prstGeom prst="rect">
            <a:avLst/>
          </a:prstGeom>
          <a:noFill/>
        </p:spPr>
        <p:txBody>
          <a:bodyPr>
            <a:normAutofit/>
          </a:bodyPr>
          <a:lstStyle>
            <a:lvl1pPr marL="0" indent="0">
              <a:buNone/>
              <a:defRPr sz="800" b="0" i="0">
                <a:solidFill>
                  <a:schemeClr val="tx2"/>
                </a:solidFill>
                <a:latin typeface="+mn-lt"/>
                <a:ea typeface="Arial" panose="020B0604020202020204" pitchFamily="34" charset="0"/>
                <a:cs typeface="Arial" panose="020B0604020202020204" pitchFamily="34" charset="0"/>
              </a:defRPr>
            </a:lvl1pPr>
          </a:lstStyle>
          <a:p>
            <a:r>
              <a:rPr lang="en-US"/>
              <a:t>Insert icon here or delete</a:t>
            </a:r>
          </a:p>
        </p:txBody>
      </p:sp>
    </p:spTree>
    <p:extLst>
      <p:ext uri="{BB962C8B-B14F-4D97-AF65-F5344CB8AC3E}">
        <p14:creationId xmlns:p14="http://schemas.microsoft.com/office/powerpoint/2010/main" val="2426375165"/>
      </p:ext>
    </p:extLst>
  </p:cSld>
  <p:clrMapOvr>
    <a:masterClrMapping/>
  </p:clrMapOvr>
  <p:extLst>
    <p:ext uri="{DCECCB84-F9BA-43D5-87BE-67443E8EF086}">
      <p15:sldGuideLst xmlns:p15="http://schemas.microsoft.com/office/powerpoint/2012/main">
        <p15:guide id="1" orient="horz" pos="288">
          <p15:clr>
            <a:srgbClr val="FBAE40"/>
          </p15:clr>
        </p15:guide>
        <p15:guide id="2" pos="2184">
          <p15:clr>
            <a:srgbClr val="FBAE40"/>
          </p15:clr>
        </p15:guide>
        <p15:guide id="3" orient="horz" pos="648">
          <p15:clr>
            <a:srgbClr val="FBAE40"/>
          </p15:clr>
        </p15:guide>
        <p15:guide id="4" pos="2568">
          <p15:clr>
            <a:srgbClr val="FBAE40"/>
          </p15:clr>
        </p15:guide>
        <p15:guide id="5" pos="27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DARK MO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454BFA5-C693-4A4C-93EB-1A16A08F3BD1}"/>
              </a:ext>
            </a:extLst>
          </p:cNvPr>
          <p:cNvSpPr/>
          <p:nvPr userDrawn="1"/>
        </p:nvSpPr>
        <p:spPr>
          <a:xfrm>
            <a:off x="0" y="0"/>
            <a:ext cx="3065780" cy="6380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DFA22D-CD4F-6B4D-BC3F-124882D5E4A4}"/>
              </a:ext>
            </a:extLst>
          </p:cNvPr>
          <p:cNvSpPr/>
          <p:nvPr userDrawn="1"/>
        </p:nvSpPr>
        <p:spPr>
          <a:xfrm>
            <a:off x="285283" y="1531213"/>
            <a:ext cx="541281"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
            <a:extLst>
              <a:ext uri="{FF2B5EF4-FFF2-40B4-BE49-F238E27FC236}">
                <a16:creationId xmlns:a16="http://schemas.microsoft.com/office/drawing/2014/main" id="{15EE0720-A6D6-A748-B7D9-DAF0FD9A4CB8}"/>
              </a:ext>
            </a:extLst>
          </p:cNvPr>
          <p:cNvSpPr>
            <a:spLocks noGrp="1"/>
          </p:cNvSpPr>
          <p:nvPr>
            <p:ph type="body" sz="half" idx="2"/>
          </p:nvPr>
        </p:nvSpPr>
        <p:spPr>
          <a:xfrm>
            <a:off x="3311092" y="1531213"/>
            <a:ext cx="8382406" cy="441183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4">
            <a:extLst>
              <a:ext uri="{FF2B5EF4-FFF2-40B4-BE49-F238E27FC236}">
                <a16:creationId xmlns:a16="http://schemas.microsoft.com/office/drawing/2014/main" id="{04EF87E8-B846-0B46-82D8-CDF1C7F55DB4}"/>
              </a:ext>
            </a:extLst>
          </p:cNvPr>
          <p:cNvSpPr>
            <a:spLocks noGrp="1"/>
          </p:cNvSpPr>
          <p:nvPr>
            <p:ph type="body" sz="quarter" idx="10" hasCustomPrompt="1"/>
          </p:nvPr>
        </p:nvSpPr>
        <p:spPr>
          <a:xfrm>
            <a:off x="198130" y="110961"/>
            <a:ext cx="2867648" cy="1420252"/>
          </a:xfrm>
          <a:prstGeom prst="rect">
            <a:avLst/>
          </a:prstGeom>
        </p:spPr>
        <p:txBody>
          <a:bodyPr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i="0" u="none">
                <a:solidFill>
                  <a:srgbClr val="404D59"/>
                </a:solidFill>
                <a:latin typeface="+mj-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SEGMENT TITLE</a:t>
            </a:r>
          </a:p>
        </p:txBody>
      </p:sp>
      <p:sp>
        <p:nvSpPr>
          <p:cNvPr id="14" name="Text Placeholder 14">
            <a:extLst>
              <a:ext uri="{FF2B5EF4-FFF2-40B4-BE49-F238E27FC236}">
                <a16:creationId xmlns:a16="http://schemas.microsoft.com/office/drawing/2014/main" id="{5BAE26F7-6E1C-8D40-B54E-2C241ECD84E5}"/>
              </a:ext>
            </a:extLst>
          </p:cNvPr>
          <p:cNvSpPr>
            <a:spLocks noGrp="1"/>
          </p:cNvSpPr>
          <p:nvPr>
            <p:ph type="body" sz="quarter" idx="11" hasCustomPrompt="1"/>
          </p:nvPr>
        </p:nvSpPr>
        <p:spPr>
          <a:xfrm>
            <a:off x="198130" y="1776933"/>
            <a:ext cx="2867649" cy="1512609"/>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solidFill>
                  <a:srgbClr val="404D59"/>
                </a:solidFill>
                <a:latin typeface="+mn-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Segment subtitle</a:t>
            </a:r>
          </a:p>
        </p:txBody>
      </p:sp>
      <p:sp>
        <p:nvSpPr>
          <p:cNvPr id="2" name="Date Placeholder 1">
            <a:extLst>
              <a:ext uri="{FF2B5EF4-FFF2-40B4-BE49-F238E27FC236}">
                <a16:creationId xmlns:a16="http://schemas.microsoft.com/office/drawing/2014/main" id="{FE4F7DE7-296D-244A-89E7-2AA0C67CE716}"/>
              </a:ext>
            </a:extLst>
          </p:cNvPr>
          <p:cNvSpPr>
            <a:spLocks noGrp="1"/>
          </p:cNvSpPr>
          <p:nvPr>
            <p:ph type="dt" sz="half" idx="12"/>
          </p:nvPr>
        </p:nvSpPr>
        <p:spPr/>
        <p:txBody>
          <a:bodyPr/>
          <a:lstStyle/>
          <a:p>
            <a:r>
              <a:rPr lang="en-US"/>
              <a:t>Click Insert&gt;Header &amp; Footer&gt; Fixed&gt; change this text to the title of your presentation and click Apply to All</a:t>
            </a:r>
          </a:p>
        </p:txBody>
      </p:sp>
      <p:sp>
        <p:nvSpPr>
          <p:cNvPr id="3" name="Slide Number Placeholder 2">
            <a:extLst>
              <a:ext uri="{FF2B5EF4-FFF2-40B4-BE49-F238E27FC236}">
                <a16:creationId xmlns:a16="http://schemas.microsoft.com/office/drawing/2014/main" id="{C34569A2-7F3E-0A4A-8AA9-1DB7FED9C6EA}"/>
              </a:ext>
            </a:extLst>
          </p:cNvPr>
          <p:cNvSpPr>
            <a:spLocks noGrp="1"/>
          </p:cNvSpPr>
          <p:nvPr>
            <p:ph type="sldNum" sz="quarter" idx="13"/>
          </p:nvPr>
        </p:nvSpPr>
        <p:spPr/>
        <p:txBody>
          <a:bodyPr/>
          <a:lstStyle/>
          <a:p>
            <a:r>
              <a:rPr lang="en-US"/>
              <a:t>| </a:t>
            </a:r>
            <a:fld id="{FC1D1ACA-FB83-934A-8F4B-0DD1CC60E8BD}" type="slidenum">
              <a:rPr lang="en-US" smtClean="0"/>
              <a:pPr/>
              <a:t>‹#›</a:t>
            </a:fld>
            <a:endParaRPr lang="en-US"/>
          </a:p>
        </p:txBody>
      </p:sp>
      <p:sp>
        <p:nvSpPr>
          <p:cNvPr id="5" name="Text Placeholder 4">
            <a:extLst>
              <a:ext uri="{FF2B5EF4-FFF2-40B4-BE49-F238E27FC236}">
                <a16:creationId xmlns:a16="http://schemas.microsoft.com/office/drawing/2014/main" id="{8362B8DE-9B02-9E44-B60B-F13546564910}"/>
              </a:ext>
            </a:extLst>
          </p:cNvPr>
          <p:cNvSpPr>
            <a:spLocks noGrp="1"/>
          </p:cNvSpPr>
          <p:nvPr>
            <p:ph type="body" sz="quarter" idx="14" hasCustomPrompt="1"/>
          </p:nvPr>
        </p:nvSpPr>
        <p:spPr>
          <a:xfrm>
            <a:off x="3311092" y="0"/>
            <a:ext cx="8382406" cy="1124999"/>
          </a:xfrm>
        </p:spPr>
        <p:txBody>
          <a:bodyPr anchor="b"/>
          <a:lstStyle>
            <a:lvl1pPr marL="0" indent="0">
              <a:buNone/>
              <a:defRPr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2964654545"/>
      </p:ext>
    </p:extLst>
  </p:cSld>
  <p:clrMapOvr>
    <a:masterClrMapping/>
  </p:clrMapOvr>
  <p:extLst>
    <p:ext uri="{DCECCB84-F9BA-43D5-87BE-67443E8EF086}">
      <p15:sldGuideLst xmlns:p15="http://schemas.microsoft.com/office/powerpoint/2012/main">
        <p15:guide id="1" orient="horz" pos="696"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and Content DARK MO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1CEAE7-9FBD-FD4F-8149-0A042CE39ADA}"/>
              </a:ext>
            </a:extLst>
          </p:cNvPr>
          <p:cNvSpPr/>
          <p:nvPr userDrawn="1"/>
        </p:nvSpPr>
        <p:spPr>
          <a:xfrm>
            <a:off x="0" y="0"/>
            <a:ext cx="3065780" cy="6380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3">
            <a:extLst>
              <a:ext uri="{FF2B5EF4-FFF2-40B4-BE49-F238E27FC236}">
                <a16:creationId xmlns:a16="http://schemas.microsoft.com/office/drawing/2014/main" id="{4B438FF5-F417-6444-BFEA-348528AE08C4}"/>
              </a:ext>
            </a:extLst>
          </p:cNvPr>
          <p:cNvSpPr>
            <a:spLocks noGrp="1"/>
          </p:cNvSpPr>
          <p:nvPr>
            <p:ph type="body" sz="half" idx="2"/>
          </p:nvPr>
        </p:nvSpPr>
        <p:spPr>
          <a:xfrm>
            <a:off x="3311092" y="682388"/>
            <a:ext cx="8382406" cy="5260658"/>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4">
            <a:extLst>
              <a:ext uri="{FF2B5EF4-FFF2-40B4-BE49-F238E27FC236}">
                <a16:creationId xmlns:a16="http://schemas.microsoft.com/office/drawing/2014/main" id="{5E9D3C13-29FB-9940-B888-BA4363B45326}"/>
              </a:ext>
            </a:extLst>
          </p:cNvPr>
          <p:cNvSpPr>
            <a:spLocks noGrp="1"/>
          </p:cNvSpPr>
          <p:nvPr>
            <p:ph type="body" sz="quarter" idx="11" hasCustomPrompt="1"/>
          </p:nvPr>
        </p:nvSpPr>
        <p:spPr>
          <a:xfrm>
            <a:off x="198130" y="682389"/>
            <a:ext cx="2867649" cy="5260658"/>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solidFill>
                  <a:srgbClr val="404D59"/>
                </a:solidFill>
                <a:latin typeface="+mn-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Paragraph</a:t>
            </a:r>
          </a:p>
        </p:txBody>
      </p:sp>
      <p:sp>
        <p:nvSpPr>
          <p:cNvPr id="2" name="Date Placeholder 1">
            <a:extLst>
              <a:ext uri="{FF2B5EF4-FFF2-40B4-BE49-F238E27FC236}">
                <a16:creationId xmlns:a16="http://schemas.microsoft.com/office/drawing/2014/main" id="{ED2563BD-0ED1-5447-85DF-FFC06E545257}"/>
              </a:ext>
            </a:extLst>
          </p:cNvPr>
          <p:cNvSpPr>
            <a:spLocks noGrp="1"/>
          </p:cNvSpPr>
          <p:nvPr>
            <p:ph type="dt" sz="half" idx="12"/>
          </p:nvPr>
        </p:nvSpPr>
        <p:spPr/>
        <p:txBody>
          <a:bodyPr/>
          <a:lstStyle/>
          <a:p>
            <a:r>
              <a:rPr lang="en-US"/>
              <a:t>Click Insert&gt;Header &amp; Footer&gt; Fixed&gt; change this text to the title of your presentation and click Apply to All</a:t>
            </a:r>
          </a:p>
        </p:txBody>
      </p:sp>
      <p:sp>
        <p:nvSpPr>
          <p:cNvPr id="3" name="Slide Number Placeholder 2">
            <a:extLst>
              <a:ext uri="{FF2B5EF4-FFF2-40B4-BE49-F238E27FC236}">
                <a16:creationId xmlns:a16="http://schemas.microsoft.com/office/drawing/2014/main" id="{1E93C5A5-5921-AC4E-8492-400D6156FE76}"/>
              </a:ext>
            </a:extLst>
          </p:cNvPr>
          <p:cNvSpPr>
            <a:spLocks noGrp="1"/>
          </p:cNvSpPr>
          <p:nvPr>
            <p:ph type="sldNum" sz="quarter" idx="13"/>
          </p:nvPr>
        </p:nvSpPr>
        <p:spPr/>
        <p:txBody>
          <a:body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164763728"/>
      </p:ext>
    </p:extLst>
  </p:cSld>
  <p:clrMapOvr>
    <a:masterClrMapping/>
  </p:clrMapOvr>
  <p:extLst>
    <p:ext uri="{DCECCB84-F9BA-43D5-87BE-67443E8EF086}">
      <p15:sldGuideLst xmlns:p15="http://schemas.microsoft.com/office/powerpoint/2012/main">
        <p15:guide id="1" orient="horz" pos="696">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ompare DARK MO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80D3FE-456F-6349-B0C3-0060E4FF6D68}"/>
              </a:ext>
            </a:extLst>
          </p:cNvPr>
          <p:cNvSpPr/>
          <p:nvPr userDrawn="1"/>
        </p:nvSpPr>
        <p:spPr>
          <a:xfrm>
            <a:off x="0" y="0"/>
            <a:ext cx="3065780" cy="6390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sp>
        <p:nvSpPr>
          <p:cNvPr id="18" name="Text Placeholder 14">
            <a:extLst>
              <a:ext uri="{FF2B5EF4-FFF2-40B4-BE49-F238E27FC236}">
                <a16:creationId xmlns:a16="http://schemas.microsoft.com/office/drawing/2014/main" id="{94954097-8BD9-F347-88D1-6E71677CB8B3}"/>
              </a:ext>
            </a:extLst>
          </p:cNvPr>
          <p:cNvSpPr>
            <a:spLocks noGrp="1"/>
          </p:cNvSpPr>
          <p:nvPr>
            <p:ph type="body" sz="quarter" idx="10" hasCustomPrompt="1"/>
          </p:nvPr>
        </p:nvSpPr>
        <p:spPr>
          <a:xfrm>
            <a:off x="198130" y="110962"/>
            <a:ext cx="2839939" cy="1420252"/>
          </a:xfrm>
          <a:prstGeom prst="rect">
            <a:avLst/>
          </a:prstGeom>
        </p:spPr>
        <p:txBody>
          <a:bodyPr anchor="b">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1" i="0" u="none">
                <a:solidFill>
                  <a:srgbClr val="404D59"/>
                </a:solidFill>
                <a:latin typeface="+mj-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COMPARE SLIDE</a:t>
            </a:r>
          </a:p>
        </p:txBody>
      </p:sp>
      <p:sp>
        <p:nvSpPr>
          <p:cNvPr id="19" name="Rectangle 18">
            <a:extLst>
              <a:ext uri="{FF2B5EF4-FFF2-40B4-BE49-F238E27FC236}">
                <a16:creationId xmlns:a16="http://schemas.microsoft.com/office/drawing/2014/main" id="{2CDFA22D-CD4F-6B4D-BC3F-124882D5E4A4}"/>
              </a:ext>
            </a:extLst>
          </p:cNvPr>
          <p:cNvSpPr/>
          <p:nvPr userDrawn="1"/>
        </p:nvSpPr>
        <p:spPr>
          <a:xfrm>
            <a:off x="285283" y="1531213"/>
            <a:ext cx="541281"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
            <a:extLst>
              <a:ext uri="{FF2B5EF4-FFF2-40B4-BE49-F238E27FC236}">
                <a16:creationId xmlns:a16="http://schemas.microsoft.com/office/drawing/2014/main" id="{15EE0720-A6D6-A748-B7D9-DAF0FD9A4CB8}"/>
              </a:ext>
            </a:extLst>
          </p:cNvPr>
          <p:cNvSpPr>
            <a:spLocks noGrp="1"/>
          </p:cNvSpPr>
          <p:nvPr>
            <p:ph type="body" sz="half" idx="2"/>
          </p:nvPr>
        </p:nvSpPr>
        <p:spPr>
          <a:xfrm>
            <a:off x="3311092" y="1531213"/>
            <a:ext cx="4198072" cy="1758329"/>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4">
            <a:extLst>
              <a:ext uri="{FF2B5EF4-FFF2-40B4-BE49-F238E27FC236}">
                <a16:creationId xmlns:a16="http://schemas.microsoft.com/office/drawing/2014/main" id="{45A23151-78A7-D044-82CA-E0B09EDFEDDA}"/>
              </a:ext>
            </a:extLst>
          </p:cNvPr>
          <p:cNvSpPr>
            <a:spLocks noGrp="1"/>
          </p:cNvSpPr>
          <p:nvPr>
            <p:ph type="body" sz="quarter" idx="11" hasCustomPrompt="1"/>
          </p:nvPr>
        </p:nvSpPr>
        <p:spPr>
          <a:xfrm>
            <a:off x="198130" y="1776933"/>
            <a:ext cx="2867649" cy="1512609"/>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solidFill>
                  <a:srgbClr val="404D59"/>
                </a:solidFill>
                <a:latin typeface="+mn-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Segment subtitle</a:t>
            </a:r>
          </a:p>
        </p:txBody>
      </p:sp>
      <p:sp>
        <p:nvSpPr>
          <p:cNvPr id="16" name="Text Placeholder 3">
            <a:extLst>
              <a:ext uri="{FF2B5EF4-FFF2-40B4-BE49-F238E27FC236}">
                <a16:creationId xmlns:a16="http://schemas.microsoft.com/office/drawing/2014/main" id="{4CC1F227-5257-7345-8FBC-BE9CA51E6D70}"/>
              </a:ext>
            </a:extLst>
          </p:cNvPr>
          <p:cNvSpPr>
            <a:spLocks noGrp="1"/>
          </p:cNvSpPr>
          <p:nvPr>
            <p:ph type="body" sz="half" idx="18"/>
          </p:nvPr>
        </p:nvSpPr>
        <p:spPr>
          <a:xfrm>
            <a:off x="7782186" y="1528156"/>
            <a:ext cx="4198072" cy="1758329"/>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9CDEEDB2-1204-CF43-A97E-8AD06DC069FF}"/>
              </a:ext>
            </a:extLst>
          </p:cNvPr>
          <p:cNvSpPr>
            <a:spLocks noGrp="1"/>
          </p:cNvSpPr>
          <p:nvPr>
            <p:ph type="dt" sz="half" idx="19"/>
          </p:nvPr>
        </p:nvSpPr>
        <p:spPr/>
        <p:txBody>
          <a:bodyPr/>
          <a:lstStyle/>
          <a:p>
            <a:r>
              <a:rPr lang="en-US"/>
              <a:t>Click Insert&gt;Header &amp; Footer&gt; Fixed&gt; change this text to the title of your presentation and click Apply to All</a:t>
            </a:r>
          </a:p>
        </p:txBody>
      </p:sp>
      <p:sp>
        <p:nvSpPr>
          <p:cNvPr id="3" name="Slide Number Placeholder 2">
            <a:extLst>
              <a:ext uri="{FF2B5EF4-FFF2-40B4-BE49-F238E27FC236}">
                <a16:creationId xmlns:a16="http://schemas.microsoft.com/office/drawing/2014/main" id="{B0928BD4-779E-514C-B70E-7F71FE793DD3}"/>
              </a:ext>
            </a:extLst>
          </p:cNvPr>
          <p:cNvSpPr>
            <a:spLocks noGrp="1"/>
          </p:cNvSpPr>
          <p:nvPr>
            <p:ph type="sldNum" sz="quarter" idx="20"/>
          </p:nvPr>
        </p:nvSpPr>
        <p:spPr/>
        <p:txBody>
          <a:bodyPr/>
          <a:lstStyle/>
          <a:p>
            <a:r>
              <a:rPr lang="en-US"/>
              <a:t>| </a:t>
            </a:r>
            <a:fld id="{FC1D1ACA-FB83-934A-8F4B-0DD1CC60E8BD}" type="slidenum">
              <a:rPr lang="en-US" smtClean="0"/>
              <a:pPr/>
              <a:t>‹#›</a:t>
            </a:fld>
            <a:endParaRPr lang="en-US"/>
          </a:p>
        </p:txBody>
      </p:sp>
      <p:sp>
        <p:nvSpPr>
          <p:cNvPr id="12" name="Text Placeholder 4">
            <a:extLst>
              <a:ext uri="{FF2B5EF4-FFF2-40B4-BE49-F238E27FC236}">
                <a16:creationId xmlns:a16="http://schemas.microsoft.com/office/drawing/2014/main" id="{90A0B43C-8690-D343-8C56-86335D95BB09}"/>
              </a:ext>
            </a:extLst>
          </p:cNvPr>
          <p:cNvSpPr>
            <a:spLocks noGrp="1"/>
          </p:cNvSpPr>
          <p:nvPr>
            <p:ph type="body" sz="quarter" idx="14" hasCustomPrompt="1"/>
          </p:nvPr>
        </p:nvSpPr>
        <p:spPr>
          <a:xfrm>
            <a:off x="3311092" y="0"/>
            <a:ext cx="4198072" cy="1124999"/>
          </a:xfrm>
        </p:spPr>
        <p:txBody>
          <a:bodyPr anchor="b"/>
          <a:lstStyle>
            <a:lvl1pPr marL="0" indent="0">
              <a:buNone/>
              <a:defRPr b="1">
                <a:solidFill>
                  <a:schemeClr val="bg1"/>
                </a:solidFill>
                <a:latin typeface="+mj-lt"/>
              </a:defRPr>
            </a:lvl1pPr>
          </a:lstStyle>
          <a:p>
            <a:pPr lvl="0"/>
            <a:r>
              <a:rPr lang="en-US"/>
              <a:t>CLICK TO EDIT MASTER TEXT STYLES</a:t>
            </a:r>
          </a:p>
        </p:txBody>
      </p:sp>
      <p:sp>
        <p:nvSpPr>
          <p:cNvPr id="13" name="Text Placeholder 4">
            <a:extLst>
              <a:ext uri="{FF2B5EF4-FFF2-40B4-BE49-F238E27FC236}">
                <a16:creationId xmlns:a16="http://schemas.microsoft.com/office/drawing/2014/main" id="{8902C443-6219-ED49-BFC5-FC4C16E1053D}"/>
              </a:ext>
            </a:extLst>
          </p:cNvPr>
          <p:cNvSpPr>
            <a:spLocks noGrp="1"/>
          </p:cNvSpPr>
          <p:nvPr>
            <p:ph type="body" sz="quarter" idx="21" hasCustomPrompt="1"/>
          </p:nvPr>
        </p:nvSpPr>
        <p:spPr>
          <a:xfrm>
            <a:off x="7750889" y="0"/>
            <a:ext cx="4198072" cy="1124999"/>
          </a:xfrm>
        </p:spPr>
        <p:txBody>
          <a:bodyPr anchor="b"/>
          <a:lstStyle>
            <a:lvl1pPr marL="0" indent="0">
              <a:buNone/>
              <a:defRPr b="1">
                <a:solidFill>
                  <a:schemeClr val="bg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306A9999-6DB5-C544-A328-53296F21454E}"/>
              </a:ext>
            </a:extLst>
          </p:cNvPr>
          <p:cNvCxnSpPr>
            <a:cxnSpLocks/>
          </p:cNvCxnSpPr>
          <p:nvPr userDrawn="1"/>
        </p:nvCxnSpPr>
        <p:spPr>
          <a:xfrm>
            <a:off x="7636476" y="0"/>
            <a:ext cx="0" cy="6390861"/>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066698"/>
      </p:ext>
    </p:extLst>
  </p:cSld>
  <p:clrMapOvr>
    <a:masterClrMapping/>
  </p:clrMapOvr>
  <p:extLst>
    <p:ext uri="{DCECCB84-F9BA-43D5-87BE-67443E8EF086}">
      <p15:sldGuideLst xmlns:p15="http://schemas.microsoft.com/office/powerpoint/2012/main">
        <p15:guide id="1" orient="horz" pos="696">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Compare DARK MO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885DB07-B7A2-8F4C-86B4-C1E28D55A859}"/>
              </a:ext>
            </a:extLst>
          </p:cNvPr>
          <p:cNvSpPr/>
          <p:nvPr userDrawn="1"/>
        </p:nvSpPr>
        <p:spPr>
          <a:xfrm>
            <a:off x="6096001" y="1315677"/>
            <a:ext cx="6095999" cy="5165981"/>
          </a:xfrm>
          <a:prstGeom prst="rect">
            <a:avLst/>
          </a:prstGeom>
          <a:solidFill>
            <a:srgbClr val="404D59"/>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14" name="Rectangle 13">
            <a:extLst>
              <a:ext uri="{FF2B5EF4-FFF2-40B4-BE49-F238E27FC236}">
                <a16:creationId xmlns:a16="http://schemas.microsoft.com/office/drawing/2014/main" id="{EFF0AAE0-3DD4-4146-BCC7-C2641EE58E0D}"/>
              </a:ext>
            </a:extLst>
          </p:cNvPr>
          <p:cNvSpPr/>
          <p:nvPr userDrawn="1"/>
        </p:nvSpPr>
        <p:spPr>
          <a:xfrm>
            <a:off x="0" y="1315676"/>
            <a:ext cx="5911703" cy="5166189"/>
          </a:xfrm>
          <a:prstGeom prst="rect">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12" name="Rectangle 11">
            <a:extLst>
              <a:ext uri="{FF2B5EF4-FFF2-40B4-BE49-F238E27FC236}">
                <a16:creationId xmlns:a16="http://schemas.microsoft.com/office/drawing/2014/main" id="{33DBA28E-9C95-0548-948A-AFC23501D80D}"/>
              </a:ext>
            </a:extLst>
          </p:cNvPr>
          <p:cNvSpPr/>
          <p:nvPr userDrawn="1"/>
        </p:nvSpPr>
        <p:spPr>
          <a:xfrm>
            <a:off x="0" y="-20263"/>
            <a:ext cx="5911703" cy="1335940"/>
          </a:xfrm>
          <a:prstGeom prst="rect">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13" name="Rectangle 12">
            <a:extLst>
              <a:ext uri="{FF2B5EF4-FFF2-40B4-BE49-F238E27FC236}">
                <a16:creationId xmlns:a16="http://schemas.microsoft.com/office/drawing/2014/main" id="{033E5C62-FA3B-8545-AA88-062DEE3012EC}"/>
              </a:ext>
            </a:extLst>
          </p:cNvPr>
          <p:cNvSpPr/>
          <p:nvPr userDrawn="1"/>
        </p:nvSpPr>
        <p:spPr>
          <a:xfrm>
            <a:off x="6096000" y="1"/>
            <a:ext cx="6096001" cy="1315676"/>
          </a:xfrm>
          <a:prstGeom prst="rect">
            <a:avLst/>
          </a:prstGeom>
          <a:solidFill>
            <a:srgbClr val="404D59"/>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9" name="Text Placeholder 3">
            <a:extLst>
              <a:ext uri="{FF2B5EF4-FFF2-40B4-BE49-F238E27FC236}">
                <a16:creationId xmlns:a16="http://schemas.microsoft.com/office/drawing/2014/main" id="{35DCFDCB-6D96-5A4C-A8D7-DB60518DC686}"/>
              </a:ext>
            </a:extLst>
          </p:cNvPr>
          <p:cNvSpPr>
            <a:spLocks noGrp="1"/>
          </p:cNvSpPr>
          <p:nvPr>
            <p:ph type="body" sz="half" idx="2"/>
          </p:nvPr>
        </p:nvSpPr>
        <p:spPr>
          <a:xfrm>
            <a:off x="419099" y="1562749"/>
            <a:ext cx="5273363" cy="4735116"/>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rgbClr val="404D59"/>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0BE5C26D-31A1-7D44-96A1-E7BFCA82EA5F}"/>
              </a:ext>
            </a:extLst>
          </p:cNvPr>
          <p:cNvSpPr>
            <a:spLocks noGrp="1"/>
          </p:cNvSpPr>
          <p:nvPr>
            <p:ph type="body" sz="half" idx="11"/>
          </p:nvPr>
        </p:nvSpPr>
        <p:spPr>
          <a:xfrm>
            <a:off x="6503832" y="1531213"/>
            <a:ext cx="5453370" cy="4735116"/>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8457884E-1897-764D-B5EC-9184C0A88570}"/>
              </a:ext>
            </a:extLst>
          </p:cNvPr>
          <p:cNvSpPr>
            <a:spLocks noGrp="1"/>
          </p:cNvSpPr>
          <p:nvPr>
            <p:ph sz="quarter" idx="12" hasCustomPrompt="1"/>
          </p:nvPr>
        </p:nvSpPr>
        <p:spPr>
          <a:xfrm>
            <a:off x="6096000" y="226602"/>
            <a:ext cx="6096000" cy="968786"/>
          </a:xfrm>
        </p:spPr>
        <p:txBody>
          <a:bodyPr anchor="ctr">
            <a:normAutofit/>
          </a:bodyPr>
          <a:lstStyle>
            <a:lvl1pPr marL="0" indent="0" algn="ctr">
              <a:lnSpc>
                <a:spcPct val="100000"/>
              </a:lnSpc>
              <a:buNone/>
              <a:defRPr lang="en-US" sz="2800" b="1" kern="1200" dirty="0">
                <a:solidFill>
                  <a:schemeClr val="bg1"/>
                </a:solidFill>
                <a:latin typeface="+mj-lt"/>
                <a:ea typeface="+mj-ea"/>
                <a:cs typeface="+mj-cs"/>
              </a:defRPr>
            </a:lvl1pPr>
          </a:lstStyle>
          <a:p>
            <a:pPr lvl="0"/>
            <a:r>
              <a:rPr lang="en-US"/>
              <a:t>click to edit master text styles</a:t>
            </a:r>
          </a:p>
        </p:txBody>
      </p:sp>
      <p:sp>
        <p:nvSpPr>
          <p:cNvPr id="5" name="Title 4">
            <a:extLst>
              <a:ext uri="{FF2B5EF4-FFF2-40B4-BE49-F238E27FC236}">
                <a16:creationId xmlns:a16="http://schemas.microsoft.com/office/drawing/2014/main" id="{992FECEC-E392-F340-AA9C-336D1FB699D2}"/>
              </a:ext>
            </a:extLst>
          </p:cNvPr>
          <p:cNvSpPr>
            <a:spLocks noGrp="1"/>
          </p:cNvSpPr>
          <p:nvPr>
            <p:ph type="title" hasCustomPrompt="1"/>
          </p:nvPr>
        </p:nvSpPr>
        <p:spPr>
          <a:xfrm>
            <a:off x="1" y="226809"/>
            <a:ext cx="5911702" cy="968786"/>
          </a:xfrm>
        </p:spPr>
        <p:txBody>
          <a:bodyPr anchor="ctr"/>
          <a:lstStyle>
            <a:lvl1pPr algn="ctr">
              <a:lnSpc>
                <a:spcPct val="100000"/>
              </a:lnSpc>
              <a:defRPr b="1">
                <a:solidFill>
                  <a:srgbClr val="404D59"/>
                </a:solidFill>
                <a:latin typeface="+mj-lt"/>
              </a:defRPr>
            </a:lvl1pPr>
          </a:lstStyle>
          <a:p>
            <a:r>
              <a:rPr lang="en-US"/>
              <a:t>click to edit master title style</a:t>
            </a:r>
          </a:p>
        </p:txBody>
      </p:sp>
      <p:sp>
        <p:nvSpPr>
          <p:cNvPr id="19" name="Rectangle 18">
            <a:extLst>
              <a:ext uri="{FF2B5EF4-FFF2-40B4-BE49-F238E27FC236}">
                <a16:creationId xmlns:a16="http://schemas.microsoft.com/office/drawing/2014/main" id="{1D8290BC-B431-2443-9B5A-D4C5E66097CF}"/>
              </a:ext>
            </a:extLst>
          </p:cNvPr>
          <p:cNvSpPr/>
          <p:nvPr userDrawn="1"/>
        </p:nvSpPr>
        <p:spPr>
          <a:xfrm>
            <a:off x="0" y="6403565"/>
            <a:ext cx="12192000" cy="454435"/>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5">
            <a:extLst>
              <a:ext uri="{FF2B5EF4-FFF2-40B4-BE49-F238E27FC236}">
                <a16:creationId xmlns:a16="http://schemas.microsoft.com/office/drawing/2014/main" id="{3BAFAA14-293F-B94D-86F4-0DB13312D58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86437" y="6555937"/>
            <a:ext cx="728606" cy="177800"/>
          </a:xfrm>
          <a:prstGeom prst="rect">
            <a:avLst/>
          </a:prstGeom>
        </p:spPr>
      </p:pic>
      <p:sp>
        <p:nvSpPr>
          <p:cNvPr id="21" name="Date Placeholder 3">
            <a:extLst>
              <a:ext uri="{FF2B5EF4-FFF2-40B4-BE49-F238E27FC236}">
                <a16:creationId xmlns:a16="http://schemas.microsoft.com/office/drawing/2014/main" id="{5EDE401A-0162-DD41-BAF5-9519E08E3FBB}"/>
              </a:ext>
            </a:extLst>
          </p:cNvPr>
          <p:cNvSpPr>
            <a:spLocks noGrp="1"/>
          </p:cNvSpPr>
          <p:nvPr>
            <p:ph type="dt" sz="half" idx="13"/>
          </p:nvPr>
        </p:nvSpPr>
        <p:spPr>
          <a:xfrm>
            <a:off x="1952368" y="6481865"/>
            <a:ext cx="9523920" cy="297835"/>
          </a:xfrm>
          <a:prstGeom prst="rect">
            <a:avLst/>
          </a:prstGeom>
        </p:spPr>
        <p:txBody>
          <a:bodyPr anchor="ctr"/>
          <a:lstStyle>
            <a:lvl1pPr algn="r">
              <a:defRPr sz="1400" b="0" i="0">
                <a:solidFill>
                  <a:schemeClr val="bg1"/>
                </a:solidFill>
                <a:latin typeface="+mn-lt"/>
                <a:cs typeface="Arial" panose="020B0604020202020204" pitchFamily="34" charset="0"/>
              </a:defRPr>
            </a:lvl1pPr>
          </a:lstStyle>
          <a:p>
            <a:r>
              <a:rPr lang="en-US"/>
              <a:t>Click Insert&gt;Header &amp; Footer&gt; Fixed&gt; change this text to the title of your presentation and click Apply to All</a:t>
            </a:r>
          </a:p>
        </p:txBody>
      </p:sp>
      <p:sp>
        <p:nvSpPr>
          <p:cNvPr id="22" name="Slide Number Placeholder 1">
            <a:extLst>
              <a:ext uri="{FF2B5EF4-FFF2-40B4-BE49-F238E27FC236}">
                <a16:creationId xmlns:a16="http://schemas.microsoft.com/office/drawing/2014/main" id="{882C3C03-6408-8748-B53D-B781341B8639}"/>
              </a:ext>
            </a:extLst>
          </p:cNvPr>
          <p:cNvSpPr>
            <a:spLocks noGrp="1"/>
          </p:cNvSpPr>
          <p:nvPr>
            <p:ph type="sldNum" sz="quarter" idx="4"/>
          </p:nvPr>
        </p:nvSpPr>
        <p:spPr>
          <a:xfrm>
            <a:off x="11241568" y="6461600"/>
            <a:ext cx="824213" cy="338364"/>
          </a:xfrm>
          <a:prstGeom prst="rect">
            <a:avLst/>
          </a:prstGeom>
        </p:spPr>
        <p:txBody>
          <a:bodyPr vert="horz" lIns="91440" tIns="45720" rIns="91440" bIns="45720" rtlCol="0" anchor="ctr"/>
          <a:lstStyle>
            <a:lvl1pPr algn="r">
              <a:defRPr sz="1400" b="1">
                <a:solidFill>
                  <a:schemeClr val="bg1"/>
                </a:solidFill>
              </a:defRPr>
            </a:lvl1p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15949974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_Compare DARK MO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1C57426-DF5C-0243-B6C4-A6EA7C0F8547}"/>
              </a:ext>
            </a:extLst>
          </p:cNvPr>
          <p:cNvSpPr/>
          <p:nvPr userDrawn="1"/>
        </p:nvSpPr>
        <p:spPr>
          <a:xfrm>
            <a:off x="0" y="6403565"/>
            <a:ext cx="12192000" cy="454435"/>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007E3C9-2029-F340-892E-2434CCDC2C1D}"/>
              </a:ext>
            </a:extLst>
          </p:cNvPr>
          <p:cNvSpPr/>
          <p:nvPr userDrawn="1"/>
        </p:nvSpPr>
        <p:spPr>
          <a:xfrm>
            <a:off x="-47710" y="0"/>
            <a:ext cx="12239710" cy="874933"/>
          </a:xfrm>
          <a:prstGeom prst="rect">
            <a:avLst/>
          </a:prstGeom>
          <a:solidFill>
            <a:srgbClr val="E4E5E6">
              <a:alpha val="45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14" name="Rectangle 13">
            <a:extLst>
              <a:ext uri="{FF2B5EF4-FFF2-40B4-BE49-F238E27FC236}">
                <a16:creationId xmlns:a16="http://schemas.microsoft.com/office/drawing/2014/main" id="{EFF0AAE0-3DD4-4146-BCC7-C2641EE58E0D}"/>
              </a:ext>
            </a:extLst>
          </p:cNvPr>
          <p:cNvSpPr/>
          <p:nvPr userDrawn="1"/>
        </p:nvSpPr>
        <p:spPr>
          <a:xfrm>
            <a:off x="-1" y="1878645"/>
            <a:ext cx="5911703" cy="4562691"/>
          </a:xfrm>
          <a:prstGeom prst="rect">
            <a:avLst/>
          </a:prstGeom>
          <a:solidFill>
            <a:srgbClr val="E4E5E6">
              <a:alpha val="45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12" name="Rectangle 11">
            <a:extLst>
              <a:ext uri="{FF2B5EF4-FFF2-40B4-BE49-F238E27FC236}">
                <a16:creationId xmlns:a16="http://schemas.microsoft.com/office/drawing/2014/main" id="{33DBA28E-9C95-0548-948A-AFC23501D80D}"/>
              </a:ext>
            </a:extLst>
          </p:cNvPr>
          <p:cNvSpPr/>
          <p:nvPr userDrawn="1"/>
        </p:nvSpPr>
        <p:spPr>
          <a:xfrm>
            <a:off x="-1" y="874932"/>
            <a:ext cx="5959411" cy="5508921"/>
          </a:xfrm>
          <a:prstGeom prst="rect">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13" name="Rectangle 12">
            <a:extLst>
              <a:ext uri="{FF2B5EF4-FFF2-40B4-BE49-F238E27FC236}">
                <a16:creationId xmlns:a16="http://schemas.microsoft.com/office/drawing/2014/main" id="{033E5C62-FA3B-8545-AA88-062DEE3012EC}"/>
              </a:ext>
            </a:extLst>
          </p:cNvPr>
          <p:cNvSpPr/>
          <p:nvPr userDrawn="1"/>
        </p:nvSpPr>
        <p:spPr>
          <a:xfrm>
            <a:off x="5959411" y="881261"/>
            <a:ext cx="6232589" cy="5502592"/>
          </a:xfrm>
          <a:prstGeom prst="rect">
            <a:avLst/>
          </a:prstGeom>
          <a:solidFill>
            <a:srgbClr val="404D59"/>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9" name="Text Placeholder 3">
            <a:extLst>
              <a:ext uri="{FF2B5EF4-FFF2-40B4-BE49-F238E27FC236}">
                <a16:creationId xmlns:a16="http://schemas.microsoft.com/office/drawing/2014/main" id="{35DCFDCB-6D96-5A4C-A8D7-DB60518DC686}"/>
              </a:ext>
            </a:extLst>
          </p:cNvPr>
          <p:cNvSpPr>
            <a:spLocks noGrp="1"/>
          </p:cNvSpPr>
          <p:nvPr>
            <p:ph type="body" sz="half" idx="2"/>
          </p:nvPr>
        </p:nvSpPr>
        <p:spPr>
          <a:xfrm>
            <a:off x="244534" y="1792592"/>
            <a:ext cx="5232555" cy="4536298"/>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rgbClr val="404D59"/>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0BE5C26D-31A1-7D44-96A1-E7BFCA82EA5F}"/>
              </a:ext>
            </a:extLst>
          </p:cNvPr>
          <p:cNvSpPr>
            <a:spLocks noGrp="1"/>
          </p:cNvSpPr>
          <p:nvPr>
            <p:ph type="body" sz="half" idx="11"/>
          </p:nvPr>
        </p:nvSpPr>
        <p:spPr>
          <a:xfrm>
            <a:off x="6389783" y="1792592"/>
            <a:ext cx="5557683" cy="450476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8457884E-1897-764D-B5EC-9184C0A88570}"/>
              </a:ext>
            </a:extLst>
          </p:cNvPr>
          <p:cNvSpPr>
            <a:spLocks noGrp="1"/>
          </p:cNvSpPr>
          <p:nvPr>
            <p:ph sz="quarter" idx="12" hasCustomPrompt="1"/>
          </p:nvPr>
        </p:nvSpPr>
        <p:spPr>
          <a:xfrm>
            <a:off x="5959410" y="860997"/>
            <a:ext cx="6232589" cy="931595"/>
          </a:xfrm>
        </p:spPr>
        <p:txBody>
          <a:bodyPr anchor="ctr">
            <a:normAutofit/>
          </a:bodyPr>
          <a:lstStyle>
            <a:lvl1pPr marL="0" indent="0" algn="ctr">
              <a:lnSpc>
                <a:spcPct val="100000"/>
              </a:lnSpc>
              <a:buNone/>
              <a:defRPr lang="en-US" sz="2800" b="1" kern="1200" dirty="0">
                <a:solidFill>
                  <a:schemeClr val="bg1"/>
                </a:solidFill>
                <a:latin typeface="+mj-lt"/>
                <a:ea typeface="+mj-ea"/>
                <a:cs typeface="+mj-cs"/>
              </a:defRPr>
            </a:lvl1pPr>
          </a:lstStyle>
          <a:p>
            <a:pPr lvl="0"/>
            <a:r>
              <a:rPr lang="en-US"/>
              <a:t>Click to edit master text styles</a:t>
            </a:r>
          </a:p>
        </p:txBody>
      </p:sp>
      <p:sp>
        <p:nvSpPr>
          <p:cNvPr id="5" name="Title 4">
            <a:extLst>
              <a:ext uri="{FF2B5EF4-FFF2-40B4-BE49-F238E27FC236}">
                <a16:creationId xmlns:a16="http://schemas.microsoft.com/office/drawing/2014/main" id="{992FECEC-E392-F340-AA9C-336D1FB699D2}"/>
              </a:ext>
            </a:extLst>
          </p:cNvPr>
          <p:cNvSpPr>
            <a:spLocks noGrp="1"/>
          </p:cNvSpPr>
          <p:nvPr>
            <p:ph type="title" hasCustomPrompt="1"/>
          </p:nvPr>
        </p:nvSpPr>
        <p:spPr>
          <a:xfrm>
            <a:off x="0" y="862975"/>
            <a:ext cx="5959410" cy="941241"/>
          </a:xfrm>
        </p:spPr>
        <p:txBody>
          <a:bodyPr anchor="ctr"/>
          <a:lstStyle>
            <a:lvl1pPr algn="ctr">
              <a:lnSpc>
                <a:spcPct val="100000"/>
              </a:lnSpc>
              <a:defRPr b="1">
                <a:solidFill>
                  <a:srgbClr val="404D59"/>
                </a:solidFill>
                <a:latin typeface="+mj-lt"/>
              </a:defRPr>
            </a:lvl1pPr>
          </a:lstStyle>
          <a:p>
            <a:r>
              <a:rPr lang="en-US"/>
              <a:t>Click to edit master title style</a:t>
            </a:r>
          </a:p>
        </p:txBody>
      </p:sp>
      <p:sp>
        <p:nvSpPr>
          <p:cNvPr id="16" name="Title 1">
            <a:extLst>
              <a:ext uri="{FF2B5EF4-FFF2-40B4-BE49-F238E27FC236}">
                <a16:creationId xmlns:a16="http://schemas.microsoft.com/office/drawing/2014/main" id="{378DC69C-83E3-224D-A3A6-B3E809F9F5B6}"/>
              </a:ext>
            </a:extLst>
          </p:cNvPr>
          <p:cNvSpPr txBox="1">
            <a:spLocks/>
          </p:cNvSpPr>
          <p:nvPr userDrawn="1"/>
        </p:nvSpPr>
        <p:spPr>
          <a:xfrm>
            <a:off x="-1" y="-1"/>
            <a:ext cx="12239709" cy="868605"/>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2800" b="1" kern="1200">
                <a:solidFill>
                  <a:srgbClr val="404D59"/>
                </a:solidFill>
                <a:latin typeface="+mj-lt"/>
                <a:ea typeface="+mj-ea"/>
                <a:cs typeface="Arial" panose="020B0604020202020204" pitchFamily="34" charset="0"/>
              </a:defRPr>
            </a:lvl1pPr>
          </a:lstStyle>
          <a:p>
            <a:pPr algn="ctr"/>
            <a:r>
              <a:rPr lang="en-US"/>
              <a:t>CLICK TO EDIT MASTER TITLE STYLE</a:t>
            </a:r>
          </a:p>
        </p:txBody>
      </p:sp>
      <p:pic>
        <p:nvPicPr>
          <p:cNvPr id="25" name="Picture 15">
            <a:extLst>
              <a:ext uri="{FF2B5EF4-FFF2-40B4-BE49-F238E27FC236}">
                <a16:creationId xmlns:a16="http://schemas.microsoft.com/office/drawing/2014/main" id="{46931448-D5A1-8048-A062-93E69EF9348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86437" y="6555937"/>
            <a:ext cx="728606" cy="177800"/>
          </a:xfrm>
          <a:prstGeom prst="rect">
            <a:avLst/>
          </a:prstGeom>
        </p:spPr>
      </p:pic>
      <p:sp>
        <p:nvSpPr>
          <p:cNvPr id="26" name="Date Placeholder 3">
            <a:extLst>
              <a:ext uri="{FF2B5EF4-FFF2-40B4-BE49-F238E27FC236}">
                <a16:creationId xmlns:a16="http://schemas.microsoft.com/office/drawing/2014/main" id="{419FAC1E-18D5-B84A-8D61-F255BC1991CF}"/>
              </a:ext>
            </a:extLst>
          </p:cNvPr>
          <p:cNvSpPr>
            <a:spLocks noGrp="1"/>
          </p:cNvSpPr>
          <p:nvPr>
            <p:ph type="dt" sz="half" idx="13"/>
          </p:nvPr>
        </p:nvSpPr>
        <p:spPr>
          <a:xfrm>
            <a:off x="1952368" y="6481865"/>
            <a:ext cx="9523920" cy="297835"/>
          </a:xfrm>
          <a:prstGeom prst="rect">
            <a:avLst/>
          </a:prstGeom>
        </p:spPr>
        <p:txBody>
          <a:bodyPr anchor="ctr"/>
          <a:lstStyle>
            <a:lvl1pPr algn="r">
              <a:defRPr sz="1400" b="0" i="0">
                <a:solidFill>
                  <a:schemeClr val="bg1"/>
                </a:solidFill>
                <a:latin typeface="+mn-lt"/>
                <a:cs typeface="Arial" panose="020B0604020202020204" pitchFamily="34" charset="0"/>
              </a:defRPr>
            </a:lvl1pPr>
          </a:lstStyle>
          <a:p>
            <a:r>
              <a:rPr lang="en-US"/>
              <a:t>Click Insert&gt;Header &amp; Footer&gt; Fixed&gt; change this text to the title of your presentation and click Apply to All</a:t>
            </a:r>
          </a:p>
        </p:txBody>
      </p:sp>
      <p:sp>
        <p:nvSpPr>
          <p:cNvPr id="27" name="Slide Number Placeholder 1">
            <a:extLst>
              <a:ext uri="{FF2B5EF4-FFF2-40B4-BE49-F238E27FC236}">
                <a16:creationId xmlns:a16="http://schemas.microsoft.com/office/drawing/2014/main" id="{F195D710-EF73-6D4A-9D5E-E3BE66457B40}"/>
              </a:ext>
            </a:extLst>
          </p:cNvPr>
          <p:cNvSpPr>
            <a:spLocks noGrp="1"/>
          </p:cNvSpPr>
          <p:nvPr>
            <p:ph type="sldNum" sz="quarter" idx="4"/>
          </p:nvPr>
        </p:nvSpPr>
        <p:spPr>
          <a:xfrm>
            <a:off x="11241568" y="6461600"/>
            <a:ext cx="824213" cy="338364"/>
          </a:xfrm>
          <a:prstGeom prst="rect">
            <a:avLst/>
          </a:prstGeom>
        </p:spPr>
        <p:txBody>
          <a:bodyPr vert="horz" lIns="91440" tIns="45720" rIns="91440" bIns="45720" rtlCol="0" anchor="ctr"/>
          <a:lstStyle>
            <a:lvl1pPr algn="r">
              <a:defRPr sz="1400" b="1">
                <a:solidFill>
                  <a:schemeClr val="bg1"/>
                </a:solidFill>
              </a:defRPr>
            </a:lvl1p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42847568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Content Quote DARK MO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F3A6729-B65F-314B-907F-E342673F3D5F}"/>
              </a:ext>
            </a:extLst>
          </p:cNvPr>
          <p:cNvSpPr/>
          <p:nvPr userDrawn="1"/>
        </p:nvSpPr>
        <p:spPr>
          <a:xfrm>
            <a:off x="-1" y="0"/>
            <a:ext cx="12192001" cy="6441336"/>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3675E7-C4AA-5A49-A313-F224709D2ECD}"/>
              </a:ext>
            </a:extLst>
          </p:cNvPr>
          <p:cNvSpPr>
            <a:spLocks noGrp="1"/>
          </p:cNvSpPr>
          <p:nvPr>
            <p:ph type="title" hasCustomPrompt="1"/>
          </p:nvPr>
        </p:nvSpPr>
        <p:spPr>
          <a:xfrm>
            <a:off x="453242" y="115751"/>
            <a:ext cx="6261883" cy="1079844"/>
          </a:xfrm>
          <a:prstGeom prst="rect">
            <a:avLst/>
          </a:prstGeom>
        </p:spPr>
        <p:txBody>
          <a:bodyPr anchor="b">
            <a:normAutofit/>
          </a:bodyPr>
          <a:lstStyle>
            <a:lvl1pPr>
              <a:lnSpc>
                <a:spcPct val="100000"/>
              </a:lnSpc>
              <a:defRPr sz="2800" b="1">
                <a:solidFill>
                  <a:schemeClr val="bg1"/>
                </a:solidFill>
                <a:latin typeface="+mj-lt"/>
                <a:cs typeface="Arial" panose="020B0604020202020204" pitchFamily="34" charset="0"/>
              </a:defRPr>
            </a:lvl1pPr>
          </a:lstStyle>
          <a:p>
            <a:r>
              <a:rPr lang="en-US"/>
              <a:t>CLICK TO EDIT MASTER TITLE STYLE</a:t>
            </a:r>
          </a:p>
        </p:txBody>
      </p:sp>
      <p:sp>
        <p:nvSpPr>
          <p:cNvPr id="17" name="Rectangle 16">
            <a:extLst>
              <a:ext uri="{FF2B5EF4-FFF2-40B4-BE49-F238E27FC236}">
                <a16:creationId xmlns:a16="http://schemas.microsoft.com/office/drawing/2014/main" id="{3CEF38A2-E8DF-9E4A-8268-661561A58598}"/>
              </a:ext>
            </a:extLst>
          </p:cNvPr>
          <p:cNvSpPr/>
          <p:nvPr userDrawn="1"/>
        </p:nvSpPr>
        <p:spPr>
          <a:xfrm>
            <a:off x="453241" y="1299933"/>
            <a:ext cx="576737"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3">
            <a:extLst>
              <a:ext uri="{FF2B5EF4-FFF2-40B4-BE49-F238E27FC236}">
                <a16:creationId xmlns:a16="http://schemas.microsoft.com/office/drawing/2014/main" id="{35DCFDCB-6D96-5A4C-A8D7-DB60518DC686}"/>
              </a:ext>
            </a:extLst>
          </p:cNvPr>
          <p:cNvSpPr>
            <a:spLocks noGrp="1"/>
          </p:cNvSpPr>
          <p:nvPr>
            <p:ph type="body" sz="half" idx="2"/>
          </p:nvPr>
        </p:nvSpPr>
        <p:spPr>
          <a:xfrm>
            <a:off x="453241" y="1531213"/>
            <a:ext cx="6261883" cy="441183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1D750503-4B77-D843-89A5-78019AE22CD5}"/>
              </a:ext>
            </a:extLst>
          </p:cNvPr>
          <p:cNvSpPr/>
          <p:nvPr userDrawn="1"/>
        </p:nvSpPr>
        <p:spPr>
          <a:xfrm>
            <a:off x="6981713" y="0"/>
            <a:ext cx="5210287" cy="6858000"/>
          </a:xfrm>
          <a:prstGeom prst="rect">
            <a:avLst/>
          </a:prstGeom>
          <a:solidFill>
            <a:schemeClr val="bg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4" name="Text Placeholder 3">
            <a:extLst>
              <a:ext uri="{FF2B5EF4-FFF2-40B4-BE49-F238E27FC236}">
                <a16:creationId xmlns:a16="http://schemas.microsoft.com/office/drawing/2014/main" id="{6F817B6A-9447-4A4E-BFE9-B05174CF4B33}"/>
              </a:ext>
            </a:extLst>
          </p:cNvPr>
          <p:cNvSpPr>
            <a:spLocks noGrp="1"/>
          </p:cNvSpPr>
          <p:nvPr>
            <p:ph type="body" sz="quarter" idx="11" hasCustomPrompt="1"/>
          </p:nvPr>
        </p:nvSpPr>
        <p:spPr>
          <a:xfrm>
            <a:off x="7638200" y="2984378"/>
            <a:ext cx="3897312" cy="889245"/>
          </a:xfrm>
        </p:spPr>
        <p:txBody>
          <a:bodyPr anchor="ctr">
            <a:normAutofit/>
          </a:bodyPr>
          <a:lstStyle>
            <a:lvl1pPr marL="0" indent="0" algn="l">
              <a:buNone/>
              <a:defRPr sz="2400" b="1">
                <a:solidFill>
                  <a:srgbClr val="404D59"/>
                </a:solidFill>
                <a:latin typeface="+mj-lt"/>
              </a:defRPr>
            </a:lvl1pPr>
            <a:lvl2pPr marL="457200" indent="0">
              <a:buNone/>
              <a:defRPr/>
            </a:lvl2pPr>
          </a:lstStyle>
          <a:p>
            <a:pPr lvl="0"/>
            <a:r>
              <a:rPr lang="en-US"/>
              <a:t>“Click to edit your quote or image here”</a:t>
            </a:r>
          </a:p>
        </p:txBody>
      </p:sp>
      <p:sp>
        <p:nvSpPr>
          <p:cNvPr id="5" name="Date Placeholder 4">
            <a:extLst>
              <a:ext uri="{FF2B5EF4-FFF2-40B4-BE49-F238E27FC236}">
                <a16:creationId xmlns:a16="http://schemas.microsoft.com/office/drawing/2014/main" id="{4C69C21C-1E75-0A41-8039-6C24FA92724A}"/>
              </a:ext>
            </a:extLst>
          </p:cNvPr>
          <p:cNvSpPr>
            <a:spLocks noGrp="1"/>
          </p:cNvSpPr>
          <p:nvPr>
            <p:ph type="dt" sz="half" idx="12"/>
          </p:nvPr>
        </p:nvSpPr>
        <p:spPr>
          <a:xfrm>
            <a:off x="617307" y="6481865"/>
            <a:ext cx="6364405" cy="338363"/>
          </a:xfrm>
        </p:spPr>
        <p:txBody>
          <a:bodyPr/>
          <a:lstStyle/>
          <a:p>
            <a:r>
              <a:rPr lang="en-US"/>
              <a:t>Click Insert&gt;Header &amp; Footer&gt; Fixed&gt; change this text to the title of your presentation and click Apply to All</a:t>
            </a:r>
          </a:p>
        </p:txBody>
      </p:sp>
    </p:spTree>
    <p:extLst>
      <p:ext uri="{BB962C8B-B14F-4D97-AF65-F5344CB8AC3E}">
        <p14:creationId xmlns:p14="http://schemas.microsoft.com/office/powerpoint/2010/main" val="16963008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meline DARK MODE">
    <p:bg>
      <p:bgRef idx="1001">
        <a:schemeClr val="bg2"/>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1CEAE7-9FBD-FD4F-8149-0A042CE39ADA}"/>
              </a:ext>
            </a:extLst>
          </p:cNvPr>
          <p:cNvSpPr/>
          <p:nvPr userDrawn="1"/>
        </p:nvSpPr>
        <p:spPr>
          <a:xfrm>
            <a:off x="0" y="0"/>
            <a:ext cx="3065780" cy="6380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D03862-315E-4F4F-84F5-FD8335BA58B1}"/>
              </a:ext>
            </a:extLst>
          </p:cNvPr>
          <p:cNvSpPr/>
          <p:nvPr userDrawn="1"/>
        </p:nvSpPr>
        <p:spPr>
          <a:xfrm>
            <a:off x="285283" y="1531213"/>
            <a:ext cx="541281"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14">
            <a:extLst>
              <a:ext uri="{FF2B5EF4-FFF2-40B4-BE49-F238E27FC236}">
                <a16:creationId xmlns:a16="http://schemas.microsoft.com/office/drawing/2014/main" id="{5E9D3C13-29FB-9940-B888-BA4363B45326}"/>
              </a:ext>
            </a:extLst>
          </p:cNvPr>
          <p:cNvSpPr>
            <a:spLocks noGrp="1"/>
          </p:cNvSpPr>
          <p:nvPr>
            <p:ph type="body" sz="quarter" idx="11" hasCustomPrompt="1"/>
          </p:nvPr>
        </p:nvSpPr>
        <p:spPr>
          <a:xfrm>
            <a:off x="198131" y="1776933"/>
            <a:ext cx="2740512" cy="1512609"/>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solidFill>
                  <a:schemeClr val="bg1"/>
                </a:solidFill>
                <a:latin typeface="+mn-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Segment subtitle</a:t>
            </a:r>
          </a:p>
        </p:txBody>
      </p:sp>
      <p:sp>
        <p:nvSpPr>
          <p:cNvPr id="9" name="Text Placeholder 14">
            <a:extLst>
              <a:ext uri="{FF2B5EF4-FFF2-40B4-BE49-F238E27FC236}">
                <a16:creationId xmlns:a16="http://schemas.microsoft.com/office/drawing/2014/main" id="{5B2DC1A7-3F3E-374E-9AA3-817C008956AF}"/>
              </a:ext>
            </a:extLst>
          </p:cNvPr>
          <p:cNvSpPr>
            <a:spLocks noGrp="1"/>
          </p:cNvSpPr>
          <p:nvPr>
            <p:ph type="body" sz="quarter" idx="10" hasCustomPrompt="1"/>
          </p:nvPr>
        </p:nvSpPr>
        <p:spPr>
          <a:xfrm>
            <a:off x="198131" y="110962"/>
            <a:ext cx="2756084" cy="1420252"/>
          </a:xfrm>
          <a:prstGeom prst="rect">
            <a:avLst/>
          </a:prstGeom>
        </p:spPr>
        <p:txBody>
          <a:bodyPr anchor="b">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1" i="0" u="none">
                <a:solidFill>
                  <a:schemeClr val="bg1"/>
                </a:solidFill>
                <a:latin typeface="+mj-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TIMELINE</a:t>
            </a:r>
          </a:p>
        </p:txBody>
      </p:sp>
      <p:sp>
        <p:nvSpPr>
          <p:cNvPr id="3" name="Slide Number Placeholder 2">
            <a:extLst>
              <a:ext uri="{FF2B5EF4-FFF2-40B4-BE49-F238E27FC236}">
                <a16:creationId xmlns:a16="http://schemas.microsoft.com/office/drawing/2014/main" id="{1E93C5A5-5921-AC4E-8492-400D6156FE76}"/>
              </a:ext>
            </a:extLst>
          </p:cNvPr>
          <p:cNvSpPr>
            <a:spLocks noGrp="1"/>
          </p:cNvSpPr>
          <p:nvPr>
            <p:ph type="sldNum" sz="quarter" idx="13"/>
          </p:nvPr>
        </p:nvSpPr>
        <p:spPr/>
        <p:txBody>
          <a:bodyPr/>
          <a:lstStyle/>
          <a:p>
            <a:fld id="{FC1D1ACA-FB83-934A-8F4B-0DD1CC60E8BD}" type="slidenum">
              <a:rPr lang="en-US" smtClean="0"/>
              <a:pPr/>
              <a:t>‹#›</a:t>
            </a:fld>
            <a:r>
              <a:rPr lang="en-US"/>
              <a:t> |</a:t>
            </a:r>
          </a:p>
        </p:txBody>
      </p:sp>
      <p:sp>
        <p:nvSpPr>
          <p:cNvPr id="10" name="Rectangle 9">
            <a:extLst>
              <a:ext uri="{FF2B5EF4-FFF2-40B4-BE49-F238E27FC236}">
                <a16:creationId xmlns:a16="http://schemas.microsoft.com/office/drawing/2014/main" id="{A1CA3714-FACF-8046-B1D0-7C8864D422D3}"/>
              </a:ext>
            </a:extLst>
          </p:cNvPr>
          <p:cNvSpPr/>
          <p:nvPr userDrawn="1"/>
        </p:nvSpPr>
        <p:spPr>
          <a:xfrm>
            <a:off x="6242788" y="3523274"/>
            <a:ext cx="2898648" cy="3334726"/>
          </a:xfrm>
          <a:prstGeom prst="rect">
            <a:avLst/>
          </a:prstGeom>
          <a:solidFill>
            <a:schemeClr val="tx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12" name="Rectangle 11">
            <a:extLst>
              <a:ext uri="{FF2B5EF4-FFF2-40B4-BE49-F238E27FC236}">
                <a16:creationId xmlns:a16="http://schemas.microsoft.com/office/drawing/2014/main" id="{1487F297-822B-B443-BAED-A307762F3768}"/>
              </a:ext>
            </a:extLst>
          </p:cNvPr>
          <p:cNvSpPr/>
          <p:nvPr userDrawn="1"/>
        </p:nvSpPr>
        <p:spPr>
          <a:xfrm>
            <a:off x="9311640" y="3523274"/>
            <a:ext cx="2880360" cy="3334726"/>
          </a:xfrm>
          <a:prstGeom prst="rect">
            <a:avLst/>
          </a:prstGeom>
          <a:solidFill>
            <a:schemeClr val="tx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13" name="Rectangle 12">
            <a:extLst>
              <a:ext uri="{FF2B5EF4-FFF2-40B4-BE49-F238E27FC236}">
                <a16:creationId xmlns:a16="http://schemas.microsoft.com/office/drawing/2014/main" id="{057E79B0-BF5B-9D45-9ED9-912DB58D50CD}"/>
              </a:ext>
            </a:extLst>
          </p:cNvPr>
          <p:cNvSpPr/>
          <p:nvPr userDrawn="1"/>
        </p:nvSpPr>
        <p:spPr>
          <a:xfrm>
            <a:off x="3160816" y="3523274"/>
            <a:ext cx="2880360" cy="3334726"/>
          </a:xfrm>
          <a:prstGeom prst="rect">
            <a:avLst/>
          </a:prstGeom>
          <a:solidFill>
            <a:schemeClr val="tx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15" name="Rectangle 14">
            <a:extLst>
              <a:ext uri="{FF2B5EF4-FFF2-40B4-BE49-F238E27FC236}">
                <a16:creationId xmlns:a16="http://schemas.microsoft.com/office/drawing/2014/main" id="{31655673-9E70-784E-B808-BD39C1B2EE02}"/>
              </a:ext>
            </a:extLst>
          </p:cNvPr>
          <p:cNvSpPr/>
          <p:nvPr userDrawn="1"/>
        </p:nvSpPr>
        <p:spPr>
          <a:xfrm>
            <a:off x="3153204" y="2910626"/>
            <a:ext cx="2892287" cy="612648"/>
          </a:xfrm>
          <a:prstGeom prst="rect">
            <a:avLst/>
          </a:prstGeom>
          <a:solidFill>
            <a:schemeClr val="bg1">
              <a:lumMod val="75000"/>
              <a:alpha val="4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18" name="Rectangle 17">
            <a:extLst>
              <a:ext uri="{FF2B5EF4-FFF2-40B4-BE49-F238E27FC236}">
                <a16:creationId xmlns:a16="http://schemas.microsoft.com/office/drawing/2014/main" id="{7ED15A6B-A2AE-F74B-9066-CDF48B03B92A}"/>
              </a:ext>
            </a:extLst>
          </p:cNvPr>
          <p:cNvSpPr/>
          <p:nvPr userDrawn="1"/>
        </p:nvSpPr>
        <p:spPr>
          <a:xfrm>
            <a:off x="6244946" y="2910626"/>
            <a:ext cx="2898648" cy="612648"/>
          </a:xfrm>
          <a:prstGeom prst="rect">
            <a:avLst/>
          </a:prstGeom>
          <a:solidFill>
            <a:schemeClr val="bg1">
              <a:lumMod val="75000"/>
              <a:alpha val="4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21" name="Rectangle 20">
            <a:extLst>
              <a:ext uri="{FF2B5EF4-FFF2-40B4-BE49-F238E27FC236}">
                <a16:creationId xmlns:a16="http://schemas.microsoft.com/office/drawing/2014/main" id="{9FC8A256-D95B-2642-AF3B-A3C28A7BCAD7}"/>
              </a:ext>
            </a:extLst>
          </p:cNvPr>
          <p:cNvSpPr/>
          <p:nvPr userDrawn="1"/>
        </p:nvSpPr>
        <p:spPr>
          <a:xfrm>
            <a:off x="9311640" y="2910626"/>
            <a:ext cx="2880360" cy="612648"/>
          </a:xfrm>
          <a:prstGeom prst="rect">
            <a:avLst/>
          </a:prstGeom>
          <a:solidFill>
            <a:schemeClr val="bg1">
              <a:lumMod val="75000"/>
              <a:alpha val="4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5" name="Picture Placeholder 4">
            <a:extLst>
              <a:ext uri="{FF2B5EF4-FFF2-40B4-BE49-F238E27FC236}">
                <a16:creationId xmlns:a16="http://schemas.microsoft.com/office/drawing/2014/main" id="{CA3D8956-FAE4-DF4B-A43D-682C26BBE26E}"/>
              </a:ext>
            </a:extLst>
          </p:cNvPr>
          <p:cNvSpPr>
            <a:spLocks noGrp="1"/>
          </p:cNvSpPr>
          <p:nvPr>
            <p:ph type="pic" sz="quarter" idx="14" hasCustomPrompt="1"/>
          </p:nvPr>
        </p:nvSpPr>
        <p:spPr>
          <a:xfrm>
            <a:off x="3153204" y="10263"/>
            <a:ext cx="2880360" cy="2900363"/>
          </a:xfrm>
          <a:pattFill prst="pct5">
            <a:fgClr>
              <a:schemeClr val="accent1"/>
            </a:fgClr>
            <a:bgClr>
              <a:schemeClr val="bg1"/>
            </a:bgClr>
          </a:pattFill>
        </p:spPr>
        <p:txBody>
          <a:bodyPr/>
          <a:lstStyle>
            <a:lvl1pPr marL="0" indent="0">
              <a:buNone/>
              <a:defRPr/>
            </a:lvl1pPr>
          </a:lstStyle>
          <a:p>
            <a:r>
              <a:rPr lang="en-US"/>
              <a:t>Picture</a:t>
            </a:r>
          </a:p>
        </p:txBody>
      </p:sp>
      <p:sp>
        <p:nvSpPr>
          <p:cNvPr id="29" name="Picture Placeholder 4">
            <a:extLst>
              <a:ext uri="{FF2B5EF4-FFF2-40B4-BE49-F238E27FC236}">
                <a16:creationId xmlns:a16="http://schemas.microsoft.com/office/drawing/2014/main" id="{19375E87-CAF3-7E45-8974-B93C2834B165}"/>
              </a:ext>
            </a:extLst>
          </p:cNvPr>
          <p:cNvSpPr>
            <a:spLocks noGrp="1"/>
          </p:cNvSpPr>
          <p:nvPr>
            <p:ph type="pic" sz="quarter" idx="15" hasCustomPrompt="1"/>
          </p:nvPr>
        </p:nvSpPr>
        <p:spPr>
          <a:xfrm>
            <a:off x="6248126" y="11978"/>
            <a:ext cx="2880360" cy="2898648"/>
          </a:xfrm>
          <a:pattFill prst="pct5">
            <a:fgClr>
              <a:schemeClr val="accent1"/>
            </a:fgClr>
            <a:bgClr>
              <a:schemeClr val="bg1"/>
            </a:bgClr>
          </a:pattFill>
        </p:spPr>
        <p:txBody>
          <a:bodyPr/>
          <a:lstStyle>
            <a:lvl1pPr marL="0" indent="0">
              <a:buNone/>
              <a:defRPr/>
            </a:lvl1pPr>
          </a:lstStyle>
          <a:p>
            <a:r>
              <a:rPr lang="en-US"/>
              <a:t>Picture</a:t>
            </a:r>
          </a:p>
        </p:txBody>
      </p:sp>
      <p:sp>
        <p:nvSpPr>
          <p:cNvPr id="30" name="Picture Placeholder 4">
            <a:extLst>
              <a:ext uri="{FF2B5EF4-FFF2-40B4-BE49-F238E27FC236}">
                <a16:creationId xmlns:a16="http://schemas.microsoft.com/office/drawing/2014/main" id="{10E5EC0F-F7F4-DA44-9E83-A0FABC956055}"/>
              </a:ext>
            </a:extLst>
          </p:cNvPr>
          <p:cNvSpPr>
            <a:spLocks noGrp="1"/>
          </p:cNvSpPr>
          <p:nvPr>
            <p:ph type="pic" sz="quarter" idx="16" hasCustomPrompt="1"/>
          </p:nvPr>
        </p:nvSpPr>
        <p:spPr>
          <a:xfrm>
            <a:off x="9311640" y="10263"/>
            <a:ext cx="2880360" cy="2898648"/>
          </a:xfrm>
          <a:pattFill prst="pct5">
            <a:fgClr>
              <a:schemeClr val="accent1"/>
            </a:fgClr>
            <a:bgClr>
              <a:schemeClr val="bg1"/>
            </a:bgClr>
          </a:pattFill>
        </p:spPr>
        <p:txBody>
          <a:bodyPr/>
          <a:lstStyle>
            <a:lvl1pPr marL="0" indent="0">
              <a:buNone/>
              <a:defRPr/>
            </a:lvl1pPr>
          </a:lstStyle>
          <a:p>
            <a:r>
              <a:rPr lang="en-US"/>
              <a:t>Picture</a:t>
            </a:r>
          </a:p>
        </p:txBody>
      </p:sp>
      <p:sp>
        <p:nvSpPr>
          <p:cNvPr id="7" name="Text Placeholder 6">
            <a:extLst>
              <a:ext uri="{FF2B5EF4-FFF2-40B4-BE49-F238E27FC236}">
                <a16:creationId xmlns:a16="http://schemas.microsoft.com/office/drawing/2014/main" id="{2FA23E7E-8EF2-E741-A84E-5AD15996C15A}"/>
              </a:ext>
            </a:extLst>
          </p:cNvPr>
          <p:cNvSpPr>
            <a:spLocks noGrp="1"/>
          </p:cNvSpPr>
          <p:nvPr>
            <p:ph type="body" sz="quarter" idx="17" hasCustomPrompt="1"/>
          </p:nvPr>
        </p:nvSpPr>
        <p:spPr>
          <a:xfrm>
            <a:off x="3156500" y="2908911"/>
            <a:ext cx="2769295" cy="613751"/>
          </a:xfrm>
        </p:spPr>
        <p:txBody>
          <a:bodyPr anchor="ctr">
            <a:normAutofit/>
          </a:bodyPr>
          <a:lstStyle>
            <a:lvl1pPr marL="0" indent="0" algn="ctr">
              <a:buFontTx/>
              <a:buNone/>
              <a:defRPr sz="2800" b="1">
                <a:solidFill>
                  <a:srgbClr val="404D59"/>
                </a:solidFill>
                <a:latin typeface="+mj-lt"/>
              </a:defRPr>
            </a:lvl1pPr>
          </a:lstStyle>
          <a:p>
            <a:pPr lvl="0"/>
            <a:r>
              <a:rPr lang="en-US"/>
              <a:t>DATE</a:t>
            </a:r>
          </a:p>
        </p:txBody>
      </p:sp>
      <p:sp>
        <p:nvSpPr>
          <p:cNvPr id="31" name="Text Placeholder 6">
            <a:extLst>
              <a:ext uri="{FF2B5EF4-FFF2-40B4-BE49-F238E27FC236}">
                <a16:creationId xmlns:a16="http://schemas.microsoft.com/office/drawing/2014/main" id="{D5F7F3E0-288F-A645-8127-B310AB079293}"/>
              </a:ext>
            </a:extLst>
          </p:cNvPr>
          <p:cNvSpPr>
            <a:spLocks noGrp="1"/>
          </p:cNvSpPr>
          <p:nvPr>
            <p:ph type="body" sz="quarter" idx="18" hasCustomPrompt="1"/>
          </p:nvPr>
        </p:nvSpPr>
        <p:spPr>
          <a:xfrm>
            <a:off x="6212830" y="2908911"/>
            <a:ext cx="2852406" cy="613751"/>
          </a:xfrm>
        </p:spPr>
        <p:txBody>
          <a:bodyPr anchor="ctr">
            <a:normAutofit/>
          </a:bodyPr>
          <a:lstStyle>
            <a:lvl1pPr marL="0" indent="0" algn="ctr">
              <a:buFontTx/>
              <a:buNone/>
              <a:defRPr sz="2800" b="1">
                <a:solidFill>
                  <a:srgbClr val="404D59"/>
                </a:solidFill>
                <a:latin typeface="+mj-lt"/>
              </a:defRPr>
            </a:lvl1pPr>
          </a:lstStyle>
          <a:p>
            <a:pPr lvl="0"/>
            <a:r>
              <a:rPr lang="en-US"/>
              <a:t>DATE</a:t>
            </a:r>
          </a:p>
        </p:txBody>
      </p:sp>
      <p:sp>
        <p:nvSpPr>
          <p:cNvPr id="32" name="Text Placeholder 6">
            <a:extLst>
              <a:ext uri="{FF2B5EF4-FFF2-40B4-BE49-F238E27FC236}">
                <a16:creationId xmlns:a16="http://schemas.microsoft.com/office/drawing/2014/main" id="{4885194A-B5AE-DE4A-A36C-6C7341915CFD}"/>
              </a:ext>
            </a:extLst>
          </p:cNvPr>
          <p:cNvSpPr>
            <a:spLocks noGrp="1"/>
          </p:cNvSpPr>
          <p:nvPr>
            <p:ph type="body" sz="quarter" idx="19" hasCustomPrompt="1"/>
          </p:nvPr>
        </p:nvSpPr>
        <p:spPr>
          <a:xfrm>
            <a:off x="9312079" y="2908911"/>
            <a:ext cx="2852406" cy="613751"/>
          </a:xfrm>
        </p:spPr>
        <p:txBody>
          <a:bodyPr anchor="ctr">
            <a:normAutofit/>
          </a:bodyPr>
          <a:lstStyle>
            <a:lvl1pPr marL="0" indent="0" algn="ctr">
              <a:buFontTx/>
              <a:buNone/>
              <a:defRPr sz="2800" b="1">
                <a:solidFill>
                  <a:srgbClr val="404D59"/>
                </a:solidFill>
                <a:latin typeface="+mj-lt"/>
              </a:defRPr>
            </a:lvl1pPr>
          </a:lstStyle>
          <a:p>
            <a:pPr lvl="0"/>
            <a:r>
              <a:rPr lang="en-US"/>
              <a:t>DATE</a:t>
            </a:r>
          </a:p>
        </p:txBody>
      </p:sp>
      <p:sp>
        <p:nvSpPr>
          <p:cNvPr id="33" name="Text Placeholder 32">
            <a:extLst>
              <a:ext uri="{FF2B5EF4-FFF2-40B4-BE49-F238E27FC236}">
                <a16:creationId xmlns:a16="http://schemas.microsoft.com/office/drawing/2014/main" id="{D3852F33-8A35-EF41-822B-0C1BDB40D7A8}"/>
              </a:ext>
            </a:extLst>
          </p:cNvPr>
          <p:cNvSpPr>
            <a:spLocks noGrp="1"/>
          </p:cNvSpPr>
          <p:nvPr>
            <p:ph type="body" sz="quarter" idx="20"/>
          </p:nvPr>
        </p:nvSpPr>
        <p:spPr>
          <a:xfrm>
            <a:off x="3291085" y="3975101"/>
            <a:ext cx="2486718" cy="2360762"/>
          </a:xfrm>
        </p:spPr>
        <p:txBody>
          <a:bodyPr anchor="t">
            <a:normAutofit/>
          </a:bodyPr>
          <a:lstStyle>
            <a:lvl1pPr marL="0" indent="0" algn="l">
              <a:lnSpc>
                <a:spcPct val="100000"/>
              </a:lnSpc>
              <a:buFontTx/>
              <a:buNone/>
              <a:defRPr sz="14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6" name="Text Placeholder 32">
            <a:extLst>
              <a:ext uri="{FF2B5EF4-FFF2-40B4-BE49-F238E27FC236}">
                <a16:creationId xmlns:a16="http://schemas.microsoft.com/office/drawing/2014/main" id="{1F8C85DD-FC03-5B43-B318-65C3717E7304}"/>
              </a:ext>
            </a:extLst>
          </p:cNvPr>
          <p:cNvSpPr>
            <a:spLocks noGrp="1"/>
          </p:cNvSpPr>
          <p:nvPr>
            <p:ph type="body" sz="quarter" idx="21"/>
          </p:nvPr>
        </p:nvSpPr>
        <p:spPr>
          <a:xfrm>
            <a:off x="6395674" y="3962681"/>
            <a:ext cx="2486718" cy="2360762"/>
          </a:xfrm>
        </p:spPr>
        <p:txBody>
          <a:bodyPr anchor="t">
            <a:normAutofit/>
          </a:bodyPr>
          <a:lstStyle>
            <a:lvl1pPr marL="0" indent="0" algn="l">
              <a:lnSpc>
                <a:spcPct val="100000"/>
              </a:lnSpc>
              <a:buFontTx/>
              <a:buNone/>
              <a:defRPr sz="14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7" name="Text Placeholder 32">
            <a:extLst>
              <a:ext uri="{FF2B5EF4-FFF2-40B4-BE49-F238E27FC236}">
                <a16:creationId xmlns:a16="http://schemas.microsoft.com/office/drawing/2014/main" id="{59AAE73B-AE16-5448-A32D-CDC79973E39A}"/>
              </a:ext>
            </a:extLst>
          </p:cNvPr>
          <p:cNvSpPr>
            <a:spLocks noGrp="1"/>
          </p:cNvSpPr>
          <p:nvPr>
            <p:ph type="body" sz="quarter" idx="22"/>
          </p:nvPr>
        </p:nvSpPr>
        <p:spPr>
          <a:xfrm>
            <a:off x="9508461" y="3962681"/>
            <a:ext cx="2486718" cy="2360762"/>
          </a:xfrm>
        </p:spPr>
        <p:txBody>
          <a:bodyPr anchor="t">
            <a:normAutofit/>
          </a:bodyPr>
          <a:lstStyle>
            <a:lvl1pPr marL="0" indent="0" algn="l">
              <a:lnSpc>
                <a:spcPct val="100000"/>
              </a:lnSpc>
              <a:buFontTx/>
              <a:buNone/>
              <a:defRPr sz="14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3" name="Rectangle 22">
            <a:extLst>
              <a:ext uri="{FF2B5EF4-FFF2-40B4-BE49-F238E27FC236}">
                <a16:creationId xmlns:a16="http://schemas.microsoft.com/office/drawing/2014/main" id="{6771806F-670F-0F4B-952E-34F29AC86B73}"/>
              </a:ext>
            </a:extLst>
          </p:cNvPr>
          <p:cNvSpPr/>
          <p:nvPr userDrawn="1"/>
        </p:nvSpPr>
        <p:spPr>
          <a:xfrm>
            <a:off x="0" y="6404193"/>
            <a:ext cx="12192000" cy="454435"/>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15">
            <a:extLst>
              <a:ext uri="{FF2B5EF4-FFF2-40B4-BE49-F238E27FC236}">
                <a16:creationId xmlns:a16="http://schemas.microsoft.com/office/drawing/2014/main" id="{FF29545C-ECB4-FC4C-8312-D5D93F1D3B3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86437" y="6556565"/>
            <a:ext cx="728606" cy="177800"/>
          </a:xfrm>
          <a:prstGeom prst="rect">
            <a:avLst/>
          </a:prstGeom>
        </p:spPr>
      </p:pic>
      <p:sp>
        <p:nvSpPr>
          <p:cNvPr id="25" name="Date Placeholder 3">
            <a:extLst>
              <a:ext uri="{FF2B5EF4-FFF2-40B4-BE49-F238E27FC236}">
                <a16:creationId xmlns:a16="http://schemas.microsoft.com/office/drawing/2014/main" id="{8E760899-1897-D34D-B406-A195CB9B4F16}"/>
              </a:ext>
            </a:extLst>
          </p:cNvPr>
          <p:cNvSpPr>
            <a:spLocks noGrp="1"/>
          </p:cNvSpPr>
          <p:nvPr>
            <p:ph type="dt" sz="half" idx="2"/>
          </p:nvPr>
        </p:nvSpPr>
        <p:spPr>
          <a:xfrm>
            <a:off x="1952368" y="6482493"/>
            <a:ext cx="9523920" cy="297835"/>
          </a:xfrm>
          <a:prstGeom prst="rect">
            <a:avLst/>
          </a:prstGeom>
        </p:spPr>
        <p:txBody>
          <a:bodyPr anchor="ctr"/>
          <a:lstStyle>
            <a:lvl1pPr algn="r">
              <a:defRPr sz="1400" b="0" i="0">
                <a:solidFill>
                  <a:schemeClr val="bg1"/>
                </a:solidFill>
                <a:latin typeface="+mn-lt"/>
                <a:cs typeface="Arial" panose="020B0604020202020204" pitchFamily="34" charset="0"/>
              </a:defRPr>
            </a:lvl1pPr>
          </a:lstStyle>
          <a:p>
            <a:r>
              <a:rPr lang="en-US"/>
              <a:t>Click Insert&gt;Header &amp; Footer&gt; Fixed&gt; change this text to the title of your presentation and click Apply to All</a:t>
            </a:r>
          </a:p>
        </p:txBody>
      </p:sp>
      <p:sp>
        <p:nvSpPr>
          <p:cNvPr id="26" name="Slide Number Placeholder 1">
            <a:extLst>
              <a:ext uri="{FF2B5EF4-FFF2-40B4-BE49-F238E27FC236}">
                <a16:creationId xmlns:a16="http://schemas.microsoft.com/office/drawing/2014/main" id="{356EF84F-169E-A747-ACF8-8B226143C6B6}"/>
              </a:ext>
            </a:extLst>
          </p:cNvPr>
          <p:cNvSpPr txBox="1">
            <a:spLocks/>
          </p:cNvSpPr>
          <p:nvPr userDrawn="1"/>
        </p:nvSpPr>
        <p:spPr>
          <a:xfrm>
            <a:off x="11241568" y="6462228"/>
            <a:ext cx="824213" cy="338364"/>
          </a:xfrm>
          <a:prstGeom prst="rect">
            <a:avLst/>
          </a:prstGeom>
        </p:spPr>
        <p:txBody>
          <a:bodyPr vert="horz" lIns="91440" tIns="45720" rIns="91440" bIns="45720" rtlCol="0" anchor="ctr"/>
          <a:lstStyle>
            <a:defPPr>
              <a:defRPr lang="en-US"/>
            </a:defPPr>
            <a:lvl1pPr marL="0" algn="r"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10450620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696">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Content Picture DARK MO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F3A6729-B65F-314B-907F-E342673F3D5F}"/>
              </a:ext>
            </a:extLst>
          </p:cNvPr>
          <p:cNvSpPr/>
          <p:nvPr userDrawn="1"/>
        </p:nvSpPr>
        <p:spPr>
          <a:xfrm>
            <a:off x="-1" y="0"/>
            <a:ext cx="12192001" cy="6441336"/>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3675E7-C4AA-5A49-A313-F224709D2ECD}"/>
              </a:ext>
            </a:extLst>
          </p:cNvPr>
          <p:cNvSpPr>
            <a:spLocks noGrp="1"/>
          </p:cNvSpPr>
          <p:nvPr>
            <p:ph type="title" hasCustomPrompt="1"/>
          </p:nvPr>
        </p:nvSpPr>
        <p:spPr>
          <a:xfrm>
            <a:off x="453242" y="115751"/>
            <a:ext cx="6261883" cy="1079844"/>
          </a:xfrm>
          <a:prstGeom prst="rect">
            <a:avLst/>
          </a:prstGeom>
        </p:spPr>
        <p:txBody>
          <a:bodyPr anchor="b">
            <a:normAutofit/>
          </a:bodyPr>
          <a:lstStyle>
            <a:lvl1pPr>
              <a:lnSpc>
                <a:spcPct val="100000"/>
              </a:lnSpc>
              <a:defRPr sz="2800" b="1">
                <a:solidFill>
                  <a:schemeClr val="bg1"/>
                </a:solidFill>
                <a:latin typeface="+mj-lt"/>
                <a:cs typeface="Arial" panose="020B0604020202020204" pitchFamily="34" charset="0"/>
              </a:defRPr>
            </a:lvl1pPr>
          </a:lstStyle>
          <a:p>
            <a:r>
              <a:rPr lang="en-US"/>
              <a:t>CLICK TO EDIT MASTER TITLE STYLE</a:t>
            </a:r>
          </a:p>
        </p:txBody>
      </p:sp>
      <p:sp>
        <p:nvSpPr>
          <p:cNvPr id="17" name="Rectangle 16">
            <a:extLst>
              <a:ext uri="{FF2B5EF4-FFF2-40B4-BE49-F238E27FC236}">
                <a16:creationId xmlns:a16="http://schemas.microsoft.com/office/drawing/2014/main" id="{3CEF38A2-E8DF-9E4A-8268-661561A58598}"/>
              </a:ext>
            </a:extLst>
          </p:cNvPr>
          <p:cNvSpPr/>
          <p:nvPr userDrawn="1"/>
        </p:nvSpPr>
        <p:spPr>
          <a:xfrm>
            <a:off x="453241" y="1299933"/>
            <a:ext cx="576737"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3">
            <a:extLst>
              <a:ext uri="{FF2B5EF4-FFF2-40B4-BE49-F238E27FC236}">
                <a16:creationId xmlns:a16="http://schemas.microsoft.com/office/drawing/2014/main" id="{35DCFDCB-6D96-5A4C-A8D7-DB60518DC686}"/>
              </a:ext>
            </a:extLst>
          </p:cNvPr>
          <p:cNvSpPr>
            <a:spLocks noGrp="1"/>
          </p:cNvSpPr>
          <p:nvPr>
            <p:ph type="body" sz="half" idx="2"/>
          </p:nvPr>
        </p:nvSpPr>
        <p:spPr>
          <a:xfrm>
            <a:off x="453241" y="1531213"/>
            <a:ext cx="6261883" cy="441183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69C21C-1E75-0A41-8039-6C24FA92724A}"/>
              </a:ext>
            </a:extLst>
          </p:cNvPr>
          <p:cNvSpPr>
            <a:spLocks noGrp="1"/>
          </p:cNvSpPr>
          <p:nvPr>
            <p:ph type="dt" sz="half" idx="12"/>
          </p:nvPr>
        </p:nvSpPr>
        <p:spPr>
          <a:xfrm>
            <a:off x="617307" y="6481865"/>
            <a:ext cx="6364405" cy="338363"/>
          </a:xfrm>
        </p:spPr>
        <p:txBody>
          <a:bodyPr/>
          <a:lstStyle/>
          <a:p>
            <a:r>
              <a:rPr lang="en-US"/>
              <a:t>Click Insert&gt;Header &amp; Footer&gt; Fixed&gt; change this text to the title of your presentation and click Apply to All</a:t>
            </a:r>
          </a:p>
        </p:txBody>
      </p:sp>
      <p:sp>
        <p:nvSpPr>
          <p:cNvPr id="10" name="Picture Placeholder 5">
            <a:extLst>
              <a:ext uri="{FF2B5EF4-FFF2-40B4-BE49-F238E27FC236}">
                <a16:creationId xmlns:a16="http://schemas.microsoft.com/office/drawing/2014/main" id="{905199E6-DB61-FC40-AD82-7ABC60599358}"/>
              </a:ext>
            </a:extLst>
          </p:cNvPr>
          <p:cNvSpPr>
            <a:spLocks noGrp="1"/>
          </p:cNvSpPr>
          <p:nvPr>
            <p:ph type="pic" sz="quarter" idx="13"/>
          </p:nvPr>
        </p:nvSpPr>
        <p:spPr>
          <a:xfrm>
            <a:off x="6981712" y="-7191"/>
            <a:ext cx="5210287" cy="6858000"/>
          </a:xfrm>
          <a:pattFill prst="pct5">
            <a:fgClr>
              <a:schemeClr val="accent1"/>
            </a:fgClr>
            <a:bgClr>
              <a:schemeClr val="bg1"/>
            </a:bgClr>
          </a:pattFill>
        </p:spPr>
        <p:txBody>
          <a:bodyPr/>
          <a:lstStyle/>
          <a:p>
            <a:r>
              <a:rPr lang="en-US"/>
              <a:t>Click icon to add picture</a:t>
            </a:r>
          </a:p>
        </p:txBody>
      </p:sp>
    </p:spTree>
    <p:extLst>
      <p:ext uri="{BB962C8B-B14F-4D97-AF65-F5344CB8AC3E}">
        <p14:creationId xmlns:p14="http://schemas.microsoft.com/office/powerpoint/2010/main" val="35501244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Content Picture DARK MO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80D3FE-456F-6349-B0C3-0060E4FF6D68}"/>
              </a:ext>
            </a:extLst>
          </p:cNvPr>
          <p:cNvSpPr/>
          <p:nvPr userDrawn="1"/>
        </p:nvSpPr>
        <p:spPr>
          <a:xfrm>
            <a:off x="0" y="0"/>
            <a:ext cx="3065780" cy="6390861"/>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14">
            <a:extLst>
              <a:ext uri="{FF2B5EF4-FFF2-40B4-BE49-F238E27FC236}">
                <a16:creationId xmlns:a16="http://schemas.microsoft.com/office/drawing/2014/main" id="{94954097-8BD9-F347-88D1-6E71677CB8B3}"/>
              </a:ext>
            </a:extLst>
          </p:cNvPr>
          <p:cNvSpPr>
            <a:spLocks noGrp="1"/>
          </p:cNvSpPr>
          <p:nvPr>
            <p:ph type="body" sz="quarter" idx="10" hasCustomPrompt="1"/>
          </p:nvPr>
        </p:nvSpPr>
        <p:spPr>
          <a:xfrm>
            <a:off x="198131" y="110962"/>
            <a:ext cx="2856898" cy="1420252"/>
          </a:xfrm>
          <a:prstGeom prst="rect">
            <a:avLst/>
          </a:prstGeom>
        </p:spPr>
        <p:txBody>
          <a:bodyPr anchor="b">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1" i="0" u="none">
                <a:solidFill>
                  <a:schemeClr val="bg1"/>
                </a:solidFill>
                <a:latin typeface="+mj-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SEGMENT TITLE</a:t>
            </a:r>
          </a:p>
        </p:txBody>
      </p:sp>
      <p:sp>
        <p:nvSpPr>
          <p:cNvPr id="19" name="Rectangle 18">
            <a:extLst>
              <a:ext uri="{FF2B5EF4-FFF2-40B4-BE49-F238E27FC236}">
                <a16:creationId xmlns:a16="http://schemas.microsoft.com/office/drawing/2014/main" id="{2CDFA22D-CD4F-6B4D-BC3F-124882D5E4A4}"/>
              </a:ext>
            </a:extLst>
          </p:cNvPr>
          <p:cNvSpPr/>
          <p:nvPr userDrawn="1"/>
        </p:nvSpPr>
        <p:spPr>
          <a:xfrm>
            <a:off x="285283" y="1531213"/>
            <a:ext cx="541281"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
            <a:extLst>
              <a:ext uri="{FF2B5EF4-FFF2-40B4-BE49-F238E27FC236}">
                <a16:creationId xmlns:a16="http://schemas.microsoft.com/office/drawing/2014/main" id="{15EE0720-A6D6-A748-B7D9-DAF0FD9A4CB8}"/>
              </a:ext>
            </a:extLst>
          </p:cNvPr>
          <p:cNvSpPr>
            <a:spLocks noGrp="1"/>
          </p:cNvSpPr>
          <p:nvPr>
            <p:ph type="body" sz="half" idx="2"/>
          </p:nvPr>
        </p:nvSpPr>
        <p:spPr>
          <a:xfrm>
            <a:off x="285283" y="3084723"/>
            <a:ext cx="11589038" cy="3051671"/>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18138420-A711-0544-85FF-256A6478A5DF}"/>
              </a:ext>
            </a:extLst>
          </p:cNvPr>
          <p:cNvSpPr>
            <a:spLocks noGrp="1"/>
          </p:cNvSpPr>
          <p:nvPr>
            <p:ph type="pic" sz="quarter" idx="16"/>
          </p:nvPr>
        </p:nvSpPr>
        <p:spPr>
          <a:xfrm>
            <a:off x="3065780" y="0"/>
            <a:ext cx="9116091" cy="2822402"/>
          </a:xfrm>
          <a:prstGeom prst="rect">
            <a:avLst/>
          </a:prstGeom>
          <a:pattFill prst="pct5">
            <a:fgClr>
              <a:schemeClr val="accent1"/>
            </a:fgClr>
            <a:bgClr>
              <a:schemeClr val="bg1"/>
            </a:bgClr>
          </a:pattFill>
        </p:spPr>
        <p:txBody>
          <a:bodyPr/>
          <a:lstStyle>
            <a:lvl1pPr marL="0" indent="0">
              <a:buNone/>
              <a:defRPr/>
            </a:lvl1pPr>
          </a:lstStyle>
          <a:p>
            <a:r>
              <a:rPr lang="en-US"/>
              <a:t>Click icon to add picture</a:t>
            </a:r>
          </a:p>
        </p:txBody>
      </p:sp>
      <p:sp>
        <p:nvSpPr>
          <p:cNvPr id="2" name="Date Placeholder 1">
            <a:extLst>
              <a:ext uri="{FF2B5EF4-FFF2-40B4-BE49-F238E27FC236}">
                <a16:creationId xmlns:a16="http://schemas.microsoft.com/office/drawing/2014/main" id="{699A3CEA-C523-094E-A118-E89314F9EBA3}"/>
              </a:ext>
            </a:extLst>
          </p:cNvPr>
          <p:cNvSpPr>
            <a:spLocks noGrp="1"/>
          </p:cNvSpPr>
          <p:nvPr>
            <p:ph type="dt" sz="half" idx="17"/>
          </p:nvPr>
        </p:nvSpPr>
        <p:spPr/>
        <p:txBody>
          <a:bodyPr/>
          <a:lstStyle/>
          <a:p>
            <a:r>
              <a:rPr lang="en-US"/>
              <a:t>Click Insert&gt;Header &amp; Footer&gt; Fixed&gt; change this text to the title of your presentation and click Apply to All</a:t>
            </a:r>
          </a:p>
        </p:txBody>
      </p:sp>
      <p:sp>
        <p:nvSpPr>
          <p:cNvPr id="4" name="Slide Number Placeholder 3">
            <a:extLst>
              <a:ext uri="{FF2B5EF4-FFF2-40B4-BE49-F238E27FC236}">
                <a16:creationId xmlns:a16="http://schemas.microsoft.com/office/drawing/2014/main" id="{24A83E3F-B3DD-BD4A-99B8-95B7EFC9D1D4}"/>
              </a:ext>
            </a:extLst>
          </p:cNvPr>
          <p:cNvSpPr>
            <a:spLocks noGrp="1"/>
          </p:cNvSpPr>
          <p:nvPr>
            <p:ph type="sldNum" sz="quarter" idx="18"/>
          </p:nvPr>
        </p:nvSpPr>
        <p:spPr/>
        <p:txBody>
          <a:body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1859181237"/>
      </p:ext>
    </p:extLst>
  </p:cSld>
  <p:clrMapOvr>
    <a:masterClrMapping/>
  </p:clrMapOvr>
  <p:extLst>
    <p:ext uri="{DCECCB84-F9BA-43D5-87BE-67443E8EF086}">
      <p15:sldGuideLst xmlns:p15="http://schemas.microsoft.com/office/powerpoint/2012/main">
        <p15:guide id="1" orient="horz" pos="696">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Picture DARK MO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C53B9CA-4B25-CD46-8109-9D8A0E91D928}"/>
              </a:ext>
            </a:extLst>
          </p:cNvPr>
          <p:cNvSpPr/>
          <p:nvPr userDrawn="1"/>
        </p:nvSpPr>
        <p:spPr>
          <a:xfrm>
            <a:off x="0" y="0"/>
            <a:ext cx="3065780" cy="6380922"/>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2">
            <a:extLst>
              <a:ext uri="{FF2B5EF4-FFF2-40B4-BE49-F238E27FC236}">
                <a16:creationId xmlns:a16="http://schemas.microsoft.com/office/drawing/2014/main" id="{063C64AA-0FDB-0E46-8A4F-BEC5A97251B7}"/>
              </a:ext>
            </a:extLst>
          </p:cNvPr>
          <p:cNvSpPr>
            <a:spLocks noGrp="1"/>
          </p:cNvSpPr>
          <p:nvPr>
            <p:ph type="pic" idx="1"/>
          </p:nvPr>
        </p:nvSpPr>
        <p:spPr>
          <a:xfrm>
            <a:off x="3065780" y="0"/>
            <a:ext cx="9126219" cy="6380922"/>
          </a:xfrm>
          <a:prstGeom prst="rect">
            <a:avLst/>
          </a:prstGeom>
          <a:pattFill prst="pct5">
            <a:fgClr>
              <a:schemeClr val="accent1"/>
            </a:fgClr>
            <a:bgClr>
              <a:schemeClr val="bg1"/>
            </a:bgClr>
          </a:patt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6" name="Rectangle 15">
            <a:extLst>
              <a:ext uri="{FF2B5EF4-FFF2-40B4-BE49-F238E27FC236}">
                <a16:creationId xmlns:a16="http://schemas.microsoft.com/office/drawing/2014/main" id="{36D8E1EB-4CEB-B342-B9B2-0EE875DF4D56}"/>
              </a:ext>
            </a:extLst>
          </p:cNvPr>
          <p:cNvSpPr/>
          <p:nvPr userDrawn="1"/>
        </p:nvSpPr>
        <p:spPr>
          <a:xfrm>
            <a:off x="285283" y="1531213"/>
            <a:ext cx="541281"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4">
            <a:extLst>
              <a:ext uri="{FF2B5EF4-FFF2-40B4-BE49-F238E27FC236}">
                <a16:creationId xmlns:a16="http://schemas.microsoft.com/office/drawing/2014/main" id="{D9CAEC74-15A6-4042-BA3A-9DE8666F5A3E}"/>
              </a:ext>
            </a:extLst>
          </p:cNvPr>
          <p:cNvSpPr>
            <a:spLocks noGrp="1"/>
          </p:cNvSpPr>
          <p:nvPr>
            <p:ph type="body" sz="quarter" idx="10" hasCustomPrompt="1"/>
          </p:nvPr>
        </p:nvSpPr>
        <p:spPr>
          <a:xfrm>
            <a:off x="198130" y="110962"/>
            <a:ext cx="2867649" cy="1420252"/>
          </a:xfrm>
          <a:prstGeom prst="rect">
            <a:avLst/>
          </a:prstGeom>
        </p:spPr>
        <p:txBody>
          <a:bodyPr anchor="b">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1" i="0" u="none">
                <a:solidFill>
                  <a:schemeClr val="bg1"/>
                </a:solidFill>
                <a:latin typeface="+mj-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SEGMENT TITLE</a:t>
            </a:r>
          </a:p>
        </p:txBody>
      </p:sp>
      <p:sp>
        <p:nvSpPr>
          <p:cNvPr id="17" name="Text Placeholder 14">
            <a:extLst>
              <a:ext uri="{FF2B5EF4-FFF2-40B4-BE49-F238E27FC236}">
                <a16:creationId xmlns:a16="http://schemas.microsoft.com/office/drawing/2014/main" id="{61099818-DE47-9D44-8177-EE88CC8103F2}"/>
              </a:ext>
            </a:extLst>
          </p:cNvPr>
          <p:cNvSpPr>
            <a:spLocks noGrp="1"/>
          </p:cNvSpPr>
          <p:nvPr>
            <p:ph type="body" sz="quarter" idx="11" hasCustomPrompt="1"/>
          </p:nvPr>
        </p:nvSpPr>
        <p:spPr>
          <a:xfrm>
            <a:off x="198130" y="1776933"/>
            <a:ext cx="2867650" cy="1512609"/>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solidFill>
                  <a:schemeClr val="bg1"/>
                </a:solidFill>
                <a:latin typeface="+mn-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Segment subtitle</a:t>
            </a:r>
          </a:p>
        </p:txBody>
      </p:sp>
      <p:sp>
        <p:nvSpPr>
          <p:cNvPr id="2" name="Date Placeholder 1">
            <a:extLst>
              <a:ext uri="{FF2B5EF4-FFF2-40B4-BE49-F238E27FC236}">
                <a16:creationId xmlns:a16="http://schemas.microsoft.com/office/drawing/2014/main" id="{9C76ACE1-8643-FE44-A61F-7F8AA82CAEE2}"/>
              </a:ext>
            </a:extLst>
          </p:cNvPr>
          <p:cNvSpPr>
            <a:spLocks noGrp="1"/>
          </p:cNvSpPr>
          <p:nvPr>
            <p:ph type="dt" sz="half" idx="12"/>
          </p:nvPr>
        </p:nvSpPr>
        <p:spPr/>
        <p:txBody>
          <a:bodyPr/>
          <a:lstStyle/>
          <a:p>
            <a:r>
              <a:rPr lang="en-US"/>
              <a:t>Click Insert&gt;Header &amp; Footer&gt; Fixed&gt; change this text to the title of your presentation and click Apply to All</a:t>
            </a:r>
          </a:p>
        </p:txBody>
      </p:sp>
      <p:sp>
        <p:nvSpPr>
          <p:cNvPr id="3" name="Slide Number Placeholder 2">
            <a:extLst>
              <a:ext uri="{FF2B5EF4-FFF2-40B4-BE49-F238E27FC236}">
                <a16:creationId xmlns:a16="http://schemas.microsoft.com/office/drawing/2014/main" id="{841AD59E-6B54-3B43-B351-45F7E62C1EFC}"/>
              </a:ext>
            </a:extLst>
          </p:cNvPr>
          <p:cNvSpPr>
            <a:spLocks noGrp="1"/>
          </p:cNvSpPr>
          <p:nvPr>
            <p:ph type="sldNum" sz="quarter" idx="13"/>
          </p:nvPr>
        </p:nvSpPr>
        <p:spPr/>
        <p:txBody>
          <a:body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873014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13E16A-0B74-5F4D-8696-64237D273DF5}"/>
              </a:ext>
            </a:extLst>
          </p:cNvPr>
          <p:cNvSpPr/>
          <p:nvPr userDrawn="1"/>
        </p:nvSpPr>
        <p:spPr>
          <a:xfrm>
            <a:off x="-1" y="5524501"/>
            <a:ext cx="12192001" cy="133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AA1349-AAC0-9142-B4AA-F1F1CC5B25A7}"/>
              </a:ext>
            </a:extLst>
          </p:cNvPr>
          <p:cNvSpPr/>
          <p:nvPr userDrawn="1"/>
        </p:nvSpPr>
        <p:spPr>
          <a:xfrm>
            <a:off x="0" y="0"/>
            <a:ext cx="12192001" cy="5524501"/>
          </a:xfrm>
          <a:prstGeom prst="rect">
            <a:avLst/>
          </a:prstGeom>
          <a:solidFill>
            <a:srgbClr val="D3E3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2F3146-A838-8A4B-8237-B11E50AB3BD6}"/>
              </a:ext>
            </a:extLst>
          </p:cNvPr>
          <p:cNvSpPr/>
          <p:nvPr userDrawn="1"/>
        </p:nvSpPr>
        <p:spPr>
          <a:xfrm>
            <a:off x="790831" y="3781168"/>
            <a:ext cx="1000898" cy="160637"/>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3" name="Text Placeholder 3">
            <a:extLst>
              <a:ext uri="{FF2B5EF4-FFF2-40B4-BE49-F238E27FC236}">
                <a16:creationId xmlns:a16="http://schemas.microsoft.com/office/drawing/2014/main" id="{9E3E988D-C5B5-F94C-8DDA-8EA9BE464989}"/>
              </a:ext>
            </a:extLst>
          </p:cNvPr>
          <p:cNvSpPr>
            <a:spLocks noGrp="1"/>
          </p:cNvSpPr>
          <p:nvPr>
            <p:ph type="body" sz="quarter" idx="12" hasCustomPrompt="1"/>
          </p:nvPr>
        </p:nvSpPr>
        <p:spPr>
          <a:xfrm>
            <a:off x="790832" y="993381"/>
            <a:ext cx="8834431" cy="2585323"/>
          </a:xfrm>
          <a:prstGeom prst="rect">
            <a:avLst/>
          </a:prstGeom>
        </p:spPr>
        <p:txBody>
          <a:bodyPr anchor="b"/>
          <a:lstStyle>
            <a:lvl1pPr marL="0" indent="0">
              <a:buNone/>
              <a:defRPr sz="5400" b="1" i="0">
                <a:solidFill>
                  <a:srgbClr val="404D59"/>
                </a:solidFill>
                <a:latin typeface="+mj-lt"/>
                <a:cs typeface="Arial" panose="020B0604020202020204" pitchFamily="34" charset="0"/>
              </a:defRPr>
            </a:lvl1pPr>
          </a:lstStyle>
          <a:p>
            <a:pPr lvl="0"/>
            <a:r>
              <a:rPr lang="en-US"/>
              <a:t>PLACE SECTION TITLE HERE</a:t>
            </a:r>
          </a:p>
        </p:txBody>
      </p:sp>
      <p:sp>
        <p:nvSpPr>
          <p:cNvPr id="10" name="Text Placeholder 2">
            <a:extLst>
              <a:ext uri="{FF2B5EF4-FFF2-40B4-BE49-F238E27FC236}">
                <a16:creationId xmlns:a16="http://schemas.microsoft.com/office/drawing/2014/main" id="{5B7E8172-D72B-3345-B694-874B5A589F42}"/>
              </a:ext>
            </a:extLst>
          </p:cNvPr>
          <p:cNvSpPr>
            <a:spLocks noGrp="1"/>
          </p:cNvSpPr>
          <p:nvPr>
            <p:ph type="body" sz="quarter" idx="13" hasCustomPrompt="1"/>
          </p:nvPr>
        </p:nvSpPr>
        <p:spPr>
          <a:xfrm>
            <a:off x="790829" y="4204152"/>
            <a:ext cx="8834431" cy="952050"/>
          </a:xfrm>
          <a:prstGeom prst="rect">
            <a:avLst/>
          </a:prstGeom>
        </p:spPr>
        <p:txBody>
          <a:bodyPr/>
          <a:lstStyle>
            <a:lvl1pPr marL="0" indent="0" algn="l">
              <a:lnSpc>
                <a:spcPct val="100000"/>
              </a:lnSpc>
              <a:buNone/>
              <a:defRPr sz="2400" b="0" i="0">
                <a:solidFill>
                  <a:srgbClr val="404D59"/>
                </a:solidFill>
                <a:latin typeface="+mj-lt"/>
                <a:cs typeface="Arial" panose="020B0604020202020204" pitchFamily="34" charset="0"/>
              </a:defRPr>
            </a:lvl1pPr>
          </a:lstStyle>
          <a:p>
            <a:pPr lvl="0"/>
            <a:r>
              <a:rPr lang="en-US"/>
              <a:t>Click to edit the subtitle of the section.</a:t>
            </a:r>
          </a:p>
        </p:txBody>
      </p:sp>
      <p:sp>
        <p:nvSpPr>
          <p:cNvPr id="2" name="Date Placeholder 1">
            <a:extLst>
              <a:ext uri="{FF2B5EF4-FFF2-40B4-BE49-F238E27FC236}">
                <a16:creationId xmlns:a16="http://schemas.microsoft.com/office/drawing/2014/main" id="{A50D681F-672F-D045-BDE9-96B7A2B549EF}"/>
              </a:ext>
            </a:extLst>
          </p:cNvPr>
          <p:cNvSpPr>
            <a:spLocks noGrp="1"/>
          </p:cNvSpPr>
          <p:nvPr>
            <p:ph type="dt" sz="half" idx="15"/>
          </p:nvPr>
        </p:nvSpPr>
        <p:spPr>
          <a:xfrm>
            <a:off x="669590" y="6022069"/>
            <a:ext cx="10634906" cy="338364"/>
          </a:xfrm>
        </p:spPr>
        <p:txBody>
          <a:bodyPr/>
          <a:lstStyle>
            <a:lvl1pPr>
              <a:defRPr>
                <a:solidFill>
                  <a:srgbClr val="404D59"/>
                </a:solidFill>
              </a:defRPr>
            </a:lvl1pPr>
          </a:lstStyle>
          <a:p>
            <a:r>
              <a:rPr lang="en-US"/>
              <a:t>Click Insert&gt;Header &amp; Footer&gt; Fixed&gt; change this text to the title of your presentation and click Apply to All</a:t>
            </a:r>
          </a:p>
        </p:txBody>
      </p:sp>
      <p:sp>
        <p:nvSpPr>
          <p:cNvPr id="3" name="Slide Number Placeholder 2">
            <a:extLst>
              <a:ext uri="{FF2B5EF4-FFF2-40B4-BE49-F238E27FC236}">
                <a16:creationId xmlns:a16="http://schemas.microsoft.com/office/drawing/2014/main" id="{3D6BCAE9-ED82-9A4D-908C-1B8A9542A49F}"/>
              </a:ext>
            </a:extLst>
          </p:cNvPr>
          <p:cNvSpPr>
            <a:spLocks noGrp="1"/>
          </p:cNvSpPr>
          <p:nvPr>
            <p:ph type="sldNum" sz="quarter" idx="16"/>
          </p:nvPr>
        </p:nvSpPr>
        <p:spPr>
          <a:xfrm>
            <a:off x="11137348" y="6022069"/>
            <a:ext cx="651882" cy="338364"/>
          </a:xfrm>
          <a:noFill/>
        </p:spPr>
        <p:txBody>
          <a:bodyPr/>
          <a:lstStyle>
            <a:lvl1pPr>
              <a:defRPr>
                <a:solidFill>
                  <a:srgbClr val="404D59"/>
                </a:solidFill>
              </a:defRPr>
            </a:lvl1pPr>
          </a:lstStyle>
          <a:p>
            <a:r>
              <a:rPr lang="en-US"/>
              <a:t> | </a:t>
            </a:r>
            <a:fld id="{FC1D1ACA-FB83-934A-8F4B-0DD1CC60E8BD}" type="slidenum">
              <a:rPr lang="en-US" smtClean="0"/>
              <a:pPr/>
              <a:t>‹#›</a:t>
            </a:fld>
            <a:endParaRPr lang="en-US"/>
          </a:p>
        </p:txBody>
      </p:sp>
    </p:spTree>
    <p:extLst>
      <p:ext uri="{BB962C8B-B14F-4D97-AF65-F5344CB8AC3E}">
        <p14:creationId xmlns:p14="http://schemas.microsoft.com/office/powerpoint/2010/main" val="40332817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ED935A7-9941-4C44-89BE-2AE9B5FDA900}"/>
              </a:ext>
            </a:extLst>
          </p:cNvPr>
          <p:cNvSpPr/>
          <p:nvPr userDrawn="1"/>
        </p:nvSpPr>
        <p:spPr>
          <a:xfrm>
            <a:off x="-1" y="0"/>
            <a:ext cx="12192001" cy="6188765"/>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1B6D11C8-D61E-9846-8AF9-7FD637346A1F}"/>
              </a:ext>
            </a:extLst>
          </p:cNvPr>
          <p:cNvSpPr>
            <a:spLocks noGrp="1"/>
          </p:cNvSpPr>
          <p:nvPr>
            <p:ph type="pic" idx="1"/>
          </p:nvPr>
        </p:nvSpPr>
        <p:spPr>
          <a:xfrm>
            <a:off x="-2" y="1"/>
            <a:ext cx="12192000" cy="6390860"/>
          </a:xfrm>
          <a:prstGeom prst="rect">
            <a:avLst/>
          </a:prstGeom>
          <a:pattFill prst="pct5">
            <a:fgClr>
              <a:schemeClr val="accent1"/>
            </a:fgClr>
            <a:bgClr>
              <a:schemeClr val="bg1"/>
            </a:bgClr>
          </a:patt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Date Placeholder 1">
            <a:extLst>
              <a:ext uri="{FF2B5EF4-FFF2-40B4-BE49-F238E27FC236}">
                <a16:creationId xmlns:a16="http://schemas.microsoft.com/office/drawing/2014/main" id="{A36E6120-472D-4245-AA37-5A8F14525472}"/>
              </a:ext>
            </a:extLst>
          </p:cNvPr>
          <p:cNvSpPr>
            <a:spLocks noGrp="1"/>
          </p:cNvSpPr>
          <p:nvPr>
            <p:ph type="dt" sz="half" idx="10"/>
          </p:nvPr>
        </p:nvSpPr>
        <p:spPr/>
        <p:txBody>
          <a:bodyPr/>
          <a:lstStyle/>
          <a:p>
            <a:r>
              <a:rPr lang="en-US"/>
              <a:t>Click Insert&gt;Header &amp; Footer&gt; Fixed&gt; change this text to the title of your presentation and click Apply to All</a:t>
            </a:r>
          </a:p>
        </p:txBody>
      </p:sp>
      <p:sp>
        <p:nvSpPr>
          <p:cNvPr id="3" name="Slide Number Placeholder 2">
            <a:extLst>
              <a:ext uri="{FF2B5EF4-FFF2-40B4-BE49-F238E27FC236}">
                <a16:creationId xmlns:a16="http://schemas.microsoft.com/office/drawing/2014/main" id="{5B47A114-E183-584F-BA95-7B599913FCE4}"/>
              </a:ext>
            </a:extLst>
          </p:cNvPr>
          <p:cNvSpPr>
            <a:spLocks noGrp="1"/>
          </p:cNvSpPr>
          <p:nvPr>
            <p:ph type="sldNum" sz="quarter" idx="11"/>
          </p:nvPr>
        </p:nvSpPr>
        <p:spPr/>
        <p:txBody>
          <a:body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19664202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Quote DARK MO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E356CDF-BC71-E84C-B4AB-7C304EA18B3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931488-95AF-1A4A-B82F-0A48F2962661}"/>
              </a:ext>
            </a:extLst>
          </p:cNvPr>
          <p:cNvSpPr/>
          <p:nvPr userDrawn="1"/>
        </p:nvSpPr>
        <p:spPr>
          <a:xfrm>
            <a:off x="0" y="0"/>
            <a:ext cx="12192000" cy="6858000"/>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35635CFD-33DC-4E43-B823-0D5351AE3DC7}"/>
              </a:ext>
            </a:extLst>
          </p:cNvPr>
          <p:cNvSpPr>
            <a:spLocks noGrp="1"/>
          </p:cNvSpPr>
          <p:nvPr>
            <p:ph type="body" sz="quarter" idx="12" hasCustomPrompt="1"/>
          </p:nvPr>
        </p:nvSpPr>
        <p:spPr>
          <a:xfrm>
            <a:off x="1503650" y="1218544"/>
            <a:ext cx="9191835" cy="4114239"/>
          </a:xfrm>
          <a:prstGeom prst="rect">
            <a:avLst/>
          </a:prstGeom>
        </p:spPr>
        <p:txBody>
          <a:bodyPr anchor="ctr">
            <a:normAutofit/>
          </a:bodyPr>
          <a:lstStyle>
            <a:lvl1pPr marL="0" indent="0" algn="ctr">
              <a:lnSpc>
                <a:spcPct val="100000"/>
              </a:lnSpc>
              <a:buNone/>
              <a:defRPr sz="4000" b="1" i="0">
                <a:solidFill>
                  <a:schemeClr val="bg1"/>
                </a:solidFill>
                <a:latin typeface="+mj-lt"/>
                <a:cs typeface="Arial" panose="020B0604020202020204" pitchFamily="34" charset="0"/>
              </a:defRPr>
            </a:lvl1pPr>
          </a:lstStyle>
          <a:p>
            <a:pPr lvl="0"/>
            <a:r>
              <a:rPr lang="en-US"/>
              <a:t>Place your quote here</a:t>
            </a:r>
          </a:p>
        </p:txBody>
      </p:sp>
      <p:sp>
        <p:nvSpPr>
          <p:cNvPr id="5" name="Text Placeholder 2">
            <a:extLst>
              <a:ext uri="{FF2B5EF4-FFF2-40B4-BE49-F238E27FC236}">
                <a16:creationId xmlns:a16="http://schemas.microsoft.com/office/drawing/2014/main" id="{0363C58A-72EC-E844-95EE-F0B6BF91B1BB}"/>
              </a:ext>
            </a:extLst>
          </p:cNvPr>
          <p:cNvSpPr>
            <a:spLocks noGrp="1"/>
          </p:cNvSpPr>
          <p:nvPr>
            <p:ph type="body" sz="quarter" idx="13" hasCustomPrompt="1"/>
          </p:nvPr>
        </p:nvSpPr>
        <p:spPr>
          <a:xfrm>
            <a:off x="1558476" y="5349183"/>
            <a:ext cx="8572003" cy="532205"/>
          </a:xfrm>
          <a:prstGeom prst="rect">
            <a:avLst/>
          </a:prstGeom>
        </p:spPr>
        <p:txBody>
          <a:bodyPr/>
          <a:lstStyle>
            <a:lvl1pPr marL="0" indent="0" algn="r">
              <a:lnSpc>
                <a:spcPct val="100000"/>
              </a:lnSpc>
              <a:buNone/>
              <a:defRPr sz="2400" b="0" i="0">
                <a:solidFill>
                  <a:schemeClr val="bg1"/>
                </a:solidFill>
                <a:latin typeface="+mn-lt"/>
                <a:cs typeface="Arial" panose="020B0604020202020204" pitchFamily="34" charset="0"/>
              </a:defRPr>
            </a:lvl1pPr>
          </a:lstStyle>
          <a:p>
            <a:pPr lvl="0"/>
            <a:r>
              <a:rPr lang="en-US"/>
              <a:t>By first name last name</a:t>
            </a:r>
          </a:p>
        </p:txBody>
      </p:sp>
      <p:pic>
        <p:nvPicPr>
          <p:cNvPr id="6" name="Picture 5">
            <a:extLst>
              <a:ext uri="{FF2B5EF4-FFF2-40B4-BE49-F238E27FC236}">
                <a16:creationId xmlns:a16="http://schemas.microsoft.com/office/drawing/2014/main" id="{96422407-63E0-E441-94E9-3303C7637DAC}"/>
              </a:ext>
            </a:extLst>
          </p:cNvPr>
          <p:cNvPicPr>
            <a:picLocks noChangeAspect="1"/>
          </p:cNvPicPr>
          <p:nvPr userDrawn="1"/>
        </p:nvPicPr>
        <p:blipFill>
          <a:blip r:embed="rId2"/>
          <a:stretch>
            <a:fillRect/>
          </a:stretch>
        </p:blipFill>
        <p:spPr>
          <a:xfrm rot="5400000">
            <a:off x="1199644" y="928418"/>
            <a:ext cx="608010" cy="608010"/>
          </a:xfrm>
          <a:prstGeom prst="rect">
            <a:avLst/>
          </a:prstGeom>
        </p:spPr>
      </p:pic>
      <p:pic>
        <p:nvPicPr>
          <p:cNvPr id="7" name="Picture 6">
            <a:extLst>
              <a:ext uri="{FF2B5EF4-FFF2-40B4-BE49-F238E27FC236}">
                <a16:creationId xmlns:a16="http://schemas.microsoft.com/office/drawing/2014/main" id="{599099D0-B6FA-5743-82BF-AA4EDE7C243F}"/>
              </a:ext>
            </a:extLst>
          </p:cNvPr>
          <p:cNvPicPr>
            <a:picLocks noChangeAspect="1"/>
          </p:cNvPicPr>
          <p:nvPr userDrawn="1"/>
        </p:nvPicPr>
        <p:blipFill>
          <a:blip r:embed="rId2"/>
          <a:stretch>
            <a:fillRect/>
          </a:stretch>
        </p:blipFill>
        <p:spPr>
          <a:xfrm rot="16200000">
            <a:off x="10406990" y="5332783"/>
            <a:ext cx="565006" cy="565006"/>
          </a:xfrm>
          <a:prstGeom prst="rect">
            <a:avLst/>
          </a:prstGeom>
        </p:spPr>
      </p:pic>
      <p:sp>
        <p:nvSpPr>
          <p:cNvPr id="2" name="L-Shape 1">
            <a:extLst>
              <a:ext uri="{FF2B5EF4-FFF2-40B4-BE49-F238E27FC236}">
                <a16:creationId xmlns:a16="http://schemas.microsoft.com/office/drawing/2014/main" id="{E2B333D9-018D-6D4A-86B0-74427B504294}"/>
              </a:ext>
            </a:extLst>
          </p:cNvPr>
          <p:cNvSpPr/>
          <p:nvPr userDrawn="1"/>
        </p:nvSpPr>
        <p:spPr>
          <a:xfrm rot="5400000">
            <a:off x="1263508" y="898387"/>
            <a:ext cx="589935" cy="640314"/>
          </a:xfrm>
          <a:prstGeom prst="corner">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
        <p:nvSpPr>
          <p:cNvPr id="9" name="L-Shape 8">
            <a:extLst>
              <a:ext uri="{FF2B5EF4-FFF2-40B4-BE49-F238E27FC236}">
                <a16:creationId xmlns:a16="http://schemas.microsoft.com/office/drawing/2014/main" id="{276E65DD-37B2-FD46-9341-6E582D81C5ED}"/>
              </a:ext>
            </a:extLst>
          </p:cNvPr>
          <p:cNvSpPr/>
          <p:nvPr userDrawn="1"/>
        </p:nvSpPr>
        <p:spPr>
          <a:xfrm rot="16200000">
            <a:off x="10250194" y="5214749"/>
            <a:ext cx="589935" cy="640314"/>
          </a:xfrm>
          <a:prstGeom prst="corner">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37417405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reserve="1">
  <p:cSld name="Ending Slide Dar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34CC0B-990F-9743-BB08-D865C859A5DA}"/>
              </a:ext>
            </a:extLst>
          </p:cNvPr>
          <p:cNvPicPr>
            <a:picLocks noChangeAspect="1"/>
          </p:cNvPicPr>
          <p:nvPr userDrawn="1"/>
        </p:nvPicPr>
        <p:blipFill>
          <a:blip r:embed="rId2"/>
          <a:srcRect/>
          <a:stretch/>
        </p:blipFill>
        <p:spPr>
          <a:xfrm>
            <a:off x="6096" y="0"/>
            <a:ext cx="12185904" cy="6858000"/>
          </a:xfrm>
          <a:prstGeom prst="rect">
            <a:avLst/>
          </a:prstGeom>
        </p:spPr>
      </p:pic>
    </p:spTree>
    <p:extLst>
      <p:ext uri="{BB962C8B-B14F-4D97-AF65-F5344CB8AC3E}">
        <p14:creationId xmlns:p14="http://schemas.microsoft.com/office/powerpoint/2010/main" val="3458912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931488-95AF-1A4A-B82F-0A48F2962661}"/>
              </a:ext>
            </a:extLst>
          </p:cNvPr>
          <p:cNvSpPr/>
          <p:nvPr userDrawn="1"/>
        </p:nvSpPr>
        <p:spPr>
          <a:xfrm>
            <a:off x="0" y="1"/>
            <a:ext cx="12183739" cy="6857999"/>
          </a:xfrm>
          <a:prstGeom prst="rect">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FB8DFA8-8FA4-6948-8067-CA6AFA2DE9AB}"/>
              </a:ext>
            </a:extLst>
          </p:cNvPr>
          <p:cNvSpPr/>
          <p:nvPr userDrawn="1"/>
        </p:nvSpPr>
        <p:spPr>
          <a:xfrm>
            <a:off x="792778" y="4390683"/>
            <a:ext cx="1000898" cy="160637"/>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E6E7F"/>
              </a:solidFill>
            </a:endParaRPr>
          </a:p>
        </p:txBody>
      </p:sp>
      <p:sp>
        <p:nvSpPr>
          <p:cNvPr id="4" name="Text Placeholder 3">
            <a:extLst>
              <a:ext uri="{FF2B5EF4-FFF2-40B4-BE49-F238E27FC236}">
                <a16:creationId xmlns:a16="http://schemas.microsoft.com/office/drawing/2014/main" id="{35635CFD-33DC-4E43-B823-0D5351AE3DC7}"/>
              </a:ext>
            </a:extLst>
          </p:cNvPr>
          <p:cNvSpPr>
            <a:spLocks noGrp="1"/>
          </p:cNvSpPr>
          <p:nvPr>
            <p:ph type="body" sz="quarter" idx="12" hasCustomPrompt="1"/>
          </p:nvPr>
        </p:nvSpPr>
        <p:spPr>
          <a:xfrm>
            <a:off x="792778" y="1516063"/>
            <a:ext cx="5559036" cy="2585323"/>
          </a:xfrm>
          <a:prstGeom prst="rect">
            <a:avLst/>
          </a:prstGeom>
        </p:spPr>
        <p:txBody>
          <a:bodyPr anchor="b"/>
          <a:lstStyle>
            <a:lvl1pPr marL="0" indent="0">
              <a:buNone/>
              <a:defRPr sz="5400" b="1">
                <a:solidFill>
                  <a:srgbClr val="404D59"/>
                </a:solidFill>
                <a:latin typeface="+mj-lt"/>
                <a:cs typeface="Arial" panose="020B0604020202020204" pitchFamily="34" charset="0"/>
              </a:defRPr>
            </a:lvl1pPr>
          </a:lstStyle>
          <a:p>
            <a:pPr lvl="0"/>
            <a:r>
              <a:rPr lang="en-US"/>
              <a:t>PLACE SUB-SECTION TITLE HERE</a:t>
            </a:r>
          </a:p>
        </p:txBody>
      </p:sp>
      <p:sp>
        <p:nvSpPr>
          <p:cNvPr id="5" name="Text Placeholder 2">
            <a:extLst>
              <a:ext uri="{FF2B5EF4-FFF2-40B4-BE49-F238E27FC236}">
                <a16:creationId xmlns:a16="http://schemas.microsoft.com/office/drawing/2014/main" id="{0363C58A-72EC-E844-95EE-F0B6BF91B1BB}"/>
              </a:ext>
            </a:extLst>
          </p:cNvPr>
          <p:cNvSpPr>
            <a:spLocks noGrp="1"/>
          </p:cNvSpPr>
          <p:nvPr>
            <p:ph type="body" sz="quarter" idx="13" hasCustomPrompt="1"/>
          </p:nvPr>
        </p:nvSpPr>
        <p:spPr>
          <a:xfrm>
            <a:off x="790830" y="4840617"/>
            <a:ext cx="5559036" cy="952050"/>
          </a:xfrm>
          <a:prstGeom prst="rect">
            <a:avLst/>
          </a:prstGeom>
        </p:spPr>
        <p:txBody>
          <a:bodyPr/>
          <a:lstStyle>
            <a:lvl1pPr marL="0" indent="0" algn="l">
              <a:lnSpc>
                <a:spcPct val="100000"/>
              </a:lnSpc>
              <a:buNone/>
              <a:defRPr sz="2400" b="0" i="0">
                <a:solidFill>
                  <a:srgbClr val="404D59"/>
                </a:solidFill>
                <a:latin typeface="+mn-lt"/>
                <a:cs typeface="Arial" panose="020B0604020202020204" pitchFamily="34" charset="0"/>
              </a:defRPr>
            </a:lvl1pPr>
          </a:lstStyle>
          <a:p>
            <a:pPr lvl="0"/>
            <a:r>
              <a:rPr lang="en-US"/>
              <a:t>Click to edit the subtitle of the sub-section.</a:t>
            </a:r>
          </a:p>
        </p:txBody>
      </p:sp>
      <p:sp>
        <p:nvSpPr>
          <p:cNvPr id="6" name="Rectangle 5">
            <a:extLst>
              <a:ext uri="{FF2B5EF4-FFF2-40B4-BE49-F238E27FC236}">
                <a16:creationId xmlns:a16="http://schemas.microsoft.com/office/drawing/2014/main" id="{78898946-1EF9-4B4C-AD51-3EF876E9BED5}"/>
              </a:ext>
            </a:extLst>
          </p:cNvPr>
          <p:cNvSpPr/>
          <p:nvPr userDrawn="1"/>
        </p:nvSpPr>
        <p:spPr>
          <a:xfrm>
            <a:off x="6981713" y="0"/>
            <a:ext cx="5210287" cy="6858000"/>
          </a:xfrm>
          <a:prstGeom prst="rect">
            <a:avLst/>
          </a:prstGeom>
          <a:solidFill>
            <a:srgbClr val="E4E5E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1"/>
              </a:solidFill>
            </a:endParaRPr>
          </a:p>
        </p:txBody>
      </p:sp>
      <p:sp>
        <p:nvSpPr>
          <p:cNvPr id="7" name="Picture Placeholder 5">
            <a:extLst>
              <a:ext uri="{FF2B5EF4-FFF2-40B4-BE49-F238E27FC236}">
                <a16:creationId xmlns:a16="http://schemas.microsoft.com/office/drawing/2014/main" id="{3B7E65DD-B01A-EA42-AED4-5AA8201FDF49}"/>
              </a:ext>
            </a:extLst>
          </p:cNvPr>
          <p:cNvSpPr>
            <a:spLocks noGrp="1"/>
          </p:cNvSpPr>
          <p:nvPr>
            <p:ph type="pic" sz="quarter" idx="14"/>
          </p:nvPr>
        </p:nvSpPr>
        <p:spPr>
          <a:xfrm>
            <a:off x="6962327" y="-1"/>
            <a:ext cx="5210287" cy="6858000"/>
          </a:xfrm>
          <a:pattFill prst="pct5">
            <a:fgClr>
              <a:schemeClr val="accent1"/>
            </a:fgClr>
            <a:bgClr>
              <a:schemeClr val="bg1"/>
            </a:bgClr>
          </a:pattFill>
        </p:spPr>
        <p:txBody>
          <a:bodyPr/>
          <a:lstStyle/>
          <a:p>
            <a:r>
              <a:rPr lang="en-US"/>
              <a:t>Click icon to add picture</a:t>
            </a:r>
          </a:p>
        </p:txBody>
      </p:sp>
    </p:spTree>
    <p:extLst>
      <p:ext uri="{BB962C8B-B14F-4D97-AF65-F5344CB8AC3E}">
        <p14:creationId xmlns:p14="http://schemas.microsoft.com/office/powerpoint/2010/main" val="9146568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SIC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F3A6729-B65F-314B-907F-E342673F3D5F}"/>
              </a:ext>
            </a:extLst>
          </p:cNvPr>
          <p:cNvSpPr/>
          <p:nvPr userDrawn="1"/>
        </p:nvSpPr>
        <p:spPr>
          <a:xfrm>
            <a:off x="-1" y="0"/>
            <a:ext cx="12192001" cy="6188765"/>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3675E7-C4AA-5A49-A313-F224709D2ECD}"/>
              </a:ext>
            </a:extLst>
          </p:cNvPr>
          <p:cNvSpPr>
            <a:spLocks noGrp="1"/>
          </p:cNvSpPr>
          <p:nvPr>
            <p:ph type="title" hasCustomPrompt="1"/>
          </p:nvPr>
        </p:nvSpPr>
        <p:spPr>
          <a:xfrm>
            <a:off x="838200" y="115751"/>
            <a:ext cx="10515600" cy="1079844"/>
          </a:xfrm>
          <a:prstGeom prst="rect">
            <a:avLst/>
          </a:prstGeom>
        </p:spPr>
        <p:txBody>
          <a:bodyPr anchor="b">
            <a:normAutofit/>
          </a:bodyPr>
          <a:lstStyle>
            <a:lvl1pPr>
              <a:lnSpc>
                <a:spcPct val="100000"/>
              </a:lnSpc>
              <a:defRPr sz="2800" b="1">
                <a:solidFill>
                  <a:srgbClr val="404D59"/>
                </a:solidFill>
                <a:latin typeface="+mj-lt"/>
                <a:cs typeface="Arial" panose="020B0604020202020204" pitchFamily="34" charset="0"/>
              </a:defRPr>
            </a:lvl1pPr>
          </a:lstStyle>
          <a:p>
            <a:r>
              <a:rPr lang="en-US"/>
              <a:t>CLICK TO EDIT MASTER TITLE STYLE</a:t>
            </a:r>
          </a:p>
        </p:txBody>
      </p:sp>
      <p:sp>
        <p:nvSpPr>
          <p:cNvPr id="17" name="Rectangle 16">
            <a:extLst>
              <a:ext uri="{FF2B5EF4-FFF2-40B4-BE49-F238E27FC236}">
                <a16:creationId xmlns:a16="http://schemas.microsoft.com/office/drawing/2014/main" id="{3CEF38A2-E8DF-9E4A-8268-661561A58598}"/>
              </a:ext>
            </a:extLst>
          </p:cNvPr>
          <p:cNvSpPr/>
          <p:nvPr userDrawn="1"/>
        </p:nvSpPr>
        <p:spPr>
          <a:xfrm>
            <a:off x="838199" y="1299933"/>
            <a:ext cx="541281"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3">
            <a:extLst>
              <a:ext uri="{FF2B5EF4-FFF2-40B4-BE49-F238E27FC236}">
                <a16:creationId xmlns:a16="http://schemas.microsoft.com/office/drawing/2014/main" id="{35DCFDCB-6D96-5A4C-A8D7-DB60518DC686}"/>
              </a:ext>
            </a:extLst>
          </p:cNvPr>
          <p:cNvSpPr>
            <a:spLocks noGrp="1"/>
          </p:cNvSpPr>
          <p:nvPr>
            <p:ph type="body" sz="half" idx="2"/>
          </p:nvPr>
        </p:nvSpPr>
        <p:spPr>
          <a:xfrm>
            <a:off x="838199" y="1531213"/>
            <a:ext cx="10855299" cy="441183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rgbClr val="404D59"/>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AB716DF0-8B9E-0241-818E-3D3AD1CA2BF7}"/>
              </a:ext>
            </a:extLst>
          </p:cNvPr>
          <p:cNvSpPr>
            <a:spLocks noGrp="1"/>
          </p:cNvSpPr>
          <p:nvPr>
            <p:ph type="dt" sz="half" idx="10"/>
          </p:nvPr>
        </p:nvSpPr>
        <p:spPr/>
        <p:txBody>
          <a:bodyPr/>
          <a:lstStyle/>
          <a:p>
            <a:r>
              <a:rPr lang="en-US"/>
              <a:t>Click Insert&gt;Header &amp; Footer&gt; Fixed&gt; change this text to the title of your presentation and click Apply to All</a:t>
            </a:r>
          </a:p>
        </p:txBody>
      </p:sp>
      <p:sp>
        <p:nvSpPr>
          <p:cNvPr id="4" name="Slide Number Placeholder 3">
            <a:extLst>
              <a:ext uri="{FF2B5EF4-FFF2-40B4-BE49-F238E27FC236}">
                <a16:creationId xmlns:a16="http://schemas.microsoft.com/office/drawing/2014/main" id="{CA2DEDFA-16F0-E14A-957A-02FF45A2E5B8}"/>
              </a:ext>
            </a:extLst>
          </p:cNvPr>
          <p:cNvSpPr>
            <a:spLocks noGrp="1"/>
          </p:cNvSpPr>
          <p:nvPr>
            <p:ph type="sldNum" sz="quarter" idx="11"/>
          </p:nvPr>
        </p:nvSpPr>
        <p:spPr/>
        <p:txBody>
          <a:body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4012610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9E3C1BB-89EE-DC45-98FD-E9BD80ECEBAE}"/>
              </a:ext>
            </a:extLst>
          </p:cNvPr>
          <p:cNvSpPr/>
          <p:nvPr userDrawn="1"/>
        </p:nvSpPr>
        <p:spPr>
          <a:xfrm>
            <a:off x="0" y="6403565"/>
            <a:ext cx="12192000" cy="454435"/>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5">
            <a:extLst>
              <a:ext uri="{FF2B5EF4-FFF2-40B4-BE49-F238E27FC236}">
                <a16:creationId xmlns:a16="http://schemas.microsoft.com/office/drawing/2014/main" id="{72BA50C3-1F7C-B244-B655-48EAF7DEDFC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86437" y="6555937"/>
            <a:ext cx="728606" cy="177800"/>
          </a:xfrm>
          <a:prstGeom prst="rect">
            <a:avLst/>
          </a:prstGeom>
        </p:spPr>
      </p:pic>
      <p:sp>
        <p:nvSpPr>
          <p:cNvPr id="10" name="Date Placeholder 3">
            <a:extLst>
              <a:ext uri="{FF2B5EF4-FFF2-40B4-BE49-F238E27FC236}">
                <a16:creationId xmlns:a16="http://schemas.microsoft.com/office/drawing/2014/main" id="{54683E08-249E-4F41-8D47-EC8F839D118E}"/>
              </a:ext>
            </a:extLst>
          </p:cNvPr>
          <p:cNvSpPr>
            <a:spLocks noGrp="1"/>
          </p:cNvSpPr>
          <p:nvPr>
            <p:ph type="dt" sz="half" idx="2"/>
          </p:nvPr>
        </p:nvSpPr>
        <p:spPr>
          <a:xfrm>
            <a:off x="1952368" y="6481865"/>
            <a:ext cx="9523920" cy="297835"/>
          </a:xfrm>
          <a:prstGeom prst="rect">
            <a:avLst/>
          </a:prstGeom>
        </p:spPr>
        <p:txBody>
          <a:bodyPr anchor="ctr"/>
          <a:lstStyle>
            <a:lvl1pPr algn="r">
              <a:defRPr sz="1400" b="0" i="0">
                <a:solidFill>
                  <a:schemeClr val="bg1"/>
                </a:solidFill>
                <a:latin typeface="+mn-lt"/>
                <a:cs typeface="Arial" panose="020B0604020202020204" pitchFamily="34" charset="0"/>
              </a:defRPr>
            </a:lvl1pPr>
          </a:lstStyle>
          <a:p>
            <a:r>
              <a:rPr lang="en-US"/>
              <a:t>Click Insert&gt;Header &amp; Footer&gt; Fixed&gt; change this text to the title of your presentation and click Apply to All</a:t>
            </a:r>
          </a:p>
        </p:txBody>
      </p:sp>
      <p:sp>
        <p:nvSpPr>
          <p:cNvPr id="11" name="Slide Number Placeholder 1">
            <a:extLst>
              <a:ext uri="{FF2B5EF4-FFF2-40B4-BE49-F238E27FC236}">
                <a16:creationId xmlns:a16="http://schemas.microsoft.com/office/drawing/2014/main" id="{5E94C770-034F-5243-BC49-C1337A7C7A26}"/>
              </a:ext>
            </a:extLst>
          </p:cNvPr>
          <p:cNvSpPr>
            <a:spLocks noGrp="1"/>
          </p:cNvSpPr>
          <p:nvPr>
            <p:ph type="sldNum" sz="quarter" idx="4"/>
          </p:nvPr>
        </p:nvSpPr>
        <p:spPr>
          <a:xfrm>
            <a:off x="11241568" y="6461600"/>
            <a:ext cx="824213" cy="338364"/>
          </a:xfrm>
          <a:prstGeom prst="rect">
            <a:avLst/>
          </a:prstGeom>
        </p:spPr>
        <p:txBody>
          <a:bodyPr vert="horz" lIns="91440" tIns="45720" rIns="91440" bIns="45720" rtlCol="0" anchor="ctr"/>
          <a:lstStyle>
            <a:lvl1pPr algn="r">
              <a:defRPr sz="1400" b="1">
                <a:solidFill>
                  <a:schemeClr val="bg1"/>
                </a:solidFill>
              </a:defRPr>
            </a:lvl1p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1798604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1CEAE7-9FBD-FD4F-8149-0A042CE39ADA}"/>
              </a:ext>
            </a:extLst>
          </p:cNvPr>
          <p:cNvSpPr/>
          <p:nvPr userDrawn="1"/>
        </p:nvSpPr>
        <p:spPr>
          <a:xfrm>
            <a:off x="0" y="0"/>
            <a:ext cx="3065780" cy="6380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3">
            <a:extLst>
              <a:ext uri="{FF2B5EF4-FFF2-40B4-BE49-F238E27FC236}">
                <a16:creationId xmlns:a16="http://schemas.microsoft.com/office/drawing/2014/main" id="{4B438FF5-F417-6444-BFEA-348528AE08C4}"/>
              </a:ext>
            </a:extLst>
          </p:cNvPr>
          <p:cNvSpPr>
            <a:spLocks noGrp="1"/>
          </p:cNvSpPr>
          <p:nvPr>
            <p:ph type="body" sz="half" idx="2"/>
          </p:nvPr>
        </p:nvSpPr>
        <p:spPr>
          <a:xfrm>
            <a:off x="3311092" y="682388"/>
            <a:ext cx="8382406" cy="5260658"/>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rgbClr val="404D59"/>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85D03862-315E-4F4F-84F5-FD8335BA58B1}"/>
              </a:ext>
            </a:extLst>
          </p:cNvPr>
          <p:cNvSpPr/>
          <p:nvPr userDrawn="1"/>
        </p:nvSpPr>
        <p:spPr>
          <a:xfrm>
            <a:off x="285283" y="1531213"/>
            <a:ext cx="541281"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14">
            <a:extLst>
              <a:ext uri="{FF2B5EF4-FFF2-40B4-BE49-F238E27FC236}">
                <a16:creationId xmlns:a16="http://schemas.microsoft.com/office/drawing/2014/main" id="{5E9D3C13-29FB-9940-B888-BA4363B45326}"/>
              </a:ext>
            </a:extLst>
          </p:cNvPr>
          <p:cNvSpPr>
            <a:spLocks noGrp="1"/>
          </p:cNvSpPr>
          <p:nvPr>
            <p:ph type="body" sz="quarter" idx="11" hasCustomPrompt="1"/>
          </p:nvPr>
        </p:nvSpPr>
        <p:spPr>
          <a:xfrm>
            <a:off x="198130" y="1776933"/>
            <a:ext cx="2867649" cy="1512609"/>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solidFill>
                  <a:srgbClr val="404D59"/>
                </a:solidFill>
                <a:latin typeface="+mn-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Segment subtitle</a:t>
            </a:r>
          </a:p>
        </p:txBody>
      </p:sp>
      <p:sp>
        <p:nvSpPr>
          <p:cNvPr id="9" name="Text Placeholder 14">
            <a:extLst>
              <a:ext uri="{FF2B5EF4-FFF2-40B4-BE49-F238E27FC236}">
                <a16:creationId xmlns:a16="http://schemas.microsoft.com/office/drawing/2014/main" id="{5B2DC1A7-3F3E-374E-9AA3-817C008956AF}"/>
              </a:ext>
            </a:extLst>
          </p:cNvPr>
          <p:cNvSpPr>
            <a:spLocks noGrp="1"/>
          </p:cNvSpPr>
          <p:nvPr>
            <p:ph type="body" sz="quarter" idx="10" hasCustomPrompt="1"/>
          </p:nvPr>
        </p:nvSpPr>
        <p:spPr>
          <a:xfrm>
            <a:off x="198131" y="110962"/>
            <a:ext cx="2867648" cy="1420252"/>
          </a:xfrm>
          <a:prstGeom prst="rect">
            <a:avLst/>
          </a:prstGeom>
        </p:spPr>
        <p:txBody>
          <a:bodyPr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i="0" u="none">
                <a:solidFill>
                  <a:srgbClr val="404D59"/>
                </a:solidFill>
                <a:latin typeface="+mj-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SEGMENT TITLE</a:t>
            </a:r>
          </a:p>
        </p:txBody>
      </p:sp>
      <p:sp>
        <p:nvSpPr>
          <p:cNvPr id="2" name="Date Placeholder 1">
            <a:extLst>
              <a:ext uri="{FF2B5EF4-FFF2-40B4-BE49-F238E27FC236}">
                <a16:creationId xmlns:a16="http://schemas.microsoft.com/office/drawing/2014/main" id="{ED2563BD-0ED1-5447-85DF-FFC06E545257}"/>
              </a:ext>
            </a:extLst>
          </p:cNvPr>
          <p:cNvSpPr>
            <a:spLocks noGrp="1"/>
          </p:cNvSpPr>
          <p:nvPr>
            <p:ph type="dt" sz="half" idx="12"/>
          </p:nvPr>
        </p:nvSpPr>
        <p:spPr/>
        <p:txBody>
          <a:bodyPr/>
          <a:lstStyle/>
          <a:p>
            <a:r>
              <a:rPr lang="en-US"/>
              <a:t>Click Insert&gt;Header &amp; Footer&gt; Fixed&gt; change this text to the title of your presentation and click Apply to All</a:t>
            </a:r>
          </a:p>
        </p:txBody>
      </p:sp>
      <p:sp>
        <p:nvSpPr>
          <p:cNvPr id="3" name="Slide Number Placeholder 2">
            <a:extLst>
              <a:ext uri="{FF2B5EF4-FFF2-40B4-BE49-F238E27FC236}">
                <a16:creationId xmlns:a16="http://schemas.microsoft.com/office/drawing/2014/main" id="{1E93C5A5-5921-AC4E-8492-400D6156FE76}"/>
              </a:ext>
            </a:extLst>
          </p:cNvPr>
          <p:cNvSpPr>
            <a:spLocks noGrp="1"/>
          </p:cNvSpPr>
          <p:nvPr>
            <p:ph type="sldNum" sz="quarter" idx="13"/>
          </p:nvPr>
        </p:nvSpPr>
        <p:spPr/>
        <p:txBody>
          <a:bodyPr/>
          <a:lstStyle/>
          <a:p>
            <a:r>
              <a:rPr lang="en-US"/>
              <a:t>| </a:t>
            </a:r>
            <a:fld id="{FC1D1ACA-FB83-934A-8F4B-0DD1CC60E8BD}" type="slidenum">
              <a:rPr lang="en-US" smtClean="0"/>
              <a:pPr/>
              <a:t>‹#›</a:t>
            </a:fld>
            <a:endParaRPr lang="en-US"/>
          </a:p>
        </p:txBody>
      </p:sp>
    </p:spTree>
    <p:extLst>
      <p:ext uri="{BB962C8B-B14F-4D97-AF65-F5344CB8AC3E}">
        <p14:creationId xmlns:p14="http://schemas.microsoft.com/office/powerpoint/2010/main" val="3511559102"/>
      </p:ext>
    </p:extLst>
  </p:cSld>
  <p:clrMapOvr>
    <a:masterClrMapping/>
  </p:clrMapOvr>
  <p:extLst>
    <p:ext uri="{DCECCB84-F9BA-43D5-87BE-67443E8EF086}">
      <p15:sldGuideLst xmlns:p15="http://schemas.microsoft.com/office/powerpoint/2012/main">
        <p15:guide id="1" orient="horz" pos="696"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454BFA5-C693-4A4C-93EB-1A16A08F3BD1}"/>
              </a:ext>
            </a:extLst>
          </p:cNvPr>
          <p:cNvSpPr/>
          <p:nvPr userDrawn="1"/>
        </p:nvSpPr>
        <p:spPr>
          <a:xfrm>
            <a:off x="0" y="0"/>
            <a:ext cx="3065780" cy="6380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DFA22D-CD4F-6B4D-BC3F-124882D5E4A4}"/>
              </a:ext>
            </a:extLst>
          </p:cNvPr>
          <p:cNvSpPr/>
          <p:nvPr userDrawn="1"/>
        </p:nvSpPr>
        <p:spPr>
          <a:xfrm>
            <a:off x="285283" y="1531213"/>
            <a:ext cx="541281"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
            <a:extLst>
              <a:ext uri="{FF2B5EF4-FFF2-40B4-BE49-F238E27FC236}">
                <a16:creationId xmlns:a16="http://schemas.microsoft.com/office/drawing/2014/main" id="{15EE0720-A6D6-A748-B7D9-DAF0FD9A4CB8}"/>
              </a:ext>
            </a:extLst>
          </p:cNvPr>
          <p:cNvSpPr>
            <a:spLocks noGrp="1"/>
          </p:cNvSpPr>
          <p:nvPr>
            <p:ph type="body" sz="half" idx="2"/>
          </p:nvPr>
        </p:nvSpPr>
        <p:spPr>
          <a:xfrm>
            <a:off x="3311092" y="1531213"/>
            <a:ext cx="8382406" cy="441183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Wingdings" pitchFamily="2" charset="2"/>
              <a:buNone/>
              <a:defRPr sz="2000" b="0" i="0" kern="1200">
                <a:solidFill>
                  <a:srgbClr val="404D59"/>
                </a:solidFill>
                <a:latin typeface="+mn-lt"/>
                <a:ea typeface="+mn-ea"/>
                <a:cs typeface="Arial" panose="020B0604020202020204" pitchFamily="34" charset="0"/>
              </a:defRPr>
            </a:lvl1pPr>
            <a:lvl2pPr marL="6858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500"/>
              </a:spcBef>
              <a:buFont typeface="Wingdings" pitchFamily="2" charset="2"/>
              <a:buChar char="§"/>
              <a:defRPr sz="1800" b="0" i="0" kern="1200">
                <a:solidFill>
                  <a:srgbClr val="404D59"/>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500"/>
              </a:spcBef>
              <a:buFont typeface="Wingdings" pitchFamily="2" charset="2"/>
              <a:buChar char="§"/>
              <a:defRPr sz="1600" b="0" i="0" kern="1200">
                <a:solidFill>
                  <a:srgbClr val="404D59"/>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4">
            <a:extLst>
              <a:ext uri="{FF2B5EF4-FFF2-40B4-BE49-F238E27FC236}">
                <a16:creationId xmlns:a16="http://schemas.microsoft.com/office/drawing/2014/main" id="{04EF87E8-B846-0B46-82D8-CDF1C7F55DB4}"/>
              </a:ext>
            </a:extLst>
          </p:cNvPr>
          <p:cNvSpPr>
            <a:spLocks noGrp="1"/>
          </p:cNvSpPr>
          <p:nvPr>
            <p:ph type="body" sz="quarter" idx="10" hasCustomPrompt="1"/>
          </p:nvPr>
        </p:nvSpPr>
        <p:spPr>
          <a:xfrm>
            <a:off x="198130" y="110961"/>
            <a:ext cx="2867648" cy="1420252"/>
          </a:xfrm>
          <a:prstGeom prst="rect">
            <a:avLst/>
          </a:prstGeom>
        </p:spPr>
        <p:txBody>
          <a:bodyPr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i="0" u="none">
                <a:solidFill>
                  <a:srgbClr val="404D59"/>
                </a:solidFill>
                <a:latin typeface="+mj-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SEGMENT TITLE</a:t>
            </a:r>
          </a:p>
        </p:txBody>
      </p:sp>
      <p:sp>
        <p:nvSpPr>
          <p:cNvPr id="14" name="Text Placeholder 14">
            <a:extLst>
              <a:ext uri="{FF2B5EF4-FFF2-40B4-BE49-F238E27FC236}">
                <a16:creationId xmlns:a16="http://schemas.microsoft.com/office/drawing/2014/main" id="{5BAE26F7-6E1C-8D40-B54E-2C241ECD84E5}"/>
              </a:ext>
            </a:extLst>
          </p:cNvPr>
          <p:cNvSpPr>
            <a:spLocks noGrp="1"/>
          </p:cNvSpPr>
          <p:nvPr>
            <p:ph type="body" sz="quarter" idx="11" hasCustomPrompt="1"/>
          </p:nvPr>
        </p:nvSpPr>
        <p:spPr>
          <a:xfrm>
            <a:off x="198130" y="1776933"/>
            <a:ext cx="2867649" cy="1512609"/>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solidFill>
                  <a:srgbClr val="404D59"/>
                </a:solidFill>
                <a:latin typeface="+mn-lt"/>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Segment subtitle</a:t>
            </a:r>
          </a:p>
        </p:txBody>
      </p:sp>
      <p:sp>
        <p:nvSpPr>
          <p:cNvPr id="2" name="Date Placeholder 1">
            <a:extLst>
              <a:ext uri="{FF2B5EF4-FFF2-40B4-BE49-F238E27FC236}">
                <a16:creationId xmlns:a16="http://schemas.microsoft.com/office/drawing/2014/main" id="{FE4F7DE7-296D-244A-89E7-2AA0C67CE716}"/>
              </a:ext>
            </a:extLst>
          </p:cNvPr>
          <p:cNvSpPr>
            <a:spLocks noGrp="1"/>
          </p:cNvSpPr>
          <p:nvPr>
            <p:ph type="dt" sz="half" idx="12"/>
          </p:nvPr>
        </p:nvSpPr>
        <p:spPr/>
        <p:txBody>
          <a:bodyPr/>
          <a:lstStyle/>
          <a:p>
            <a:r>
              <a:rPr lang="en-US"/>
              <a:t>Click Insert&gt;Header &amp; Footer&gt; Fixed&gt; change this text to the title of your presentation and click Apply to All</a:t>
            </a:r>
          </a:p>
        </p:txBody>
      </p:sp>
      <p:sp>
        <p:nvSpPr>
          <p:cNvPr id="3" name="Slide Number Placeholder 2">
            <a:extLst>
              <a:ext uri="{FF2B5EF4-FFF2-40B4-BE49-F238E27FC236}">
                <a16:creationId xmlns:a16="http://schemas.microsoft.com/office/drawing/2014/main" id="{C34569A2-7F3E-0A4A-8AA9-1DB7FED9C6EA}"/>
              </a:ext>
            </a:extLst>
          </p:cNvPr>
          <p:cNvSpPr>
            <a:spLocks noGrp="1"/>
          </p:cNvSpPr>
          <p:nvPr>
            <p:ph type="sldNum" sz="quarter" idx="13"/>
          </p:nvPr>
        </p:nvSpPr>
        <p:spPr/>
        <p:txBody>
          <a:bodyPr/>
          <a:lstStyle/>
          <a:p>
            <a:r>
              <a:rPr lang="en-US"/>
              <a:t>| </a:t>
            </a:r>
            <a:fld id="{FC1D1ACA-FB83-934A-8F4B-0DD1CC60E8BD}" type="slidenum">
              <a:rPr lang="en-US" smtClean="0"/>
              <a:pPr/>
              <a:t>‹#›</a:t>
            </a:fld>
            <a:endParaRPr lang="en-US"/>
          </a:p>
        </p:txBody>
      </p:sp>
      <p:sp>
        <p:nvSpPr>
          <p:cNvPr id="5" name="Text Placeholder 4">
            <a:extLst>
              <a:ext uri="{FF2B5EF4-FFF2-40B4-BE49-F238E27FC236}">
                <a16:creationId xmlns:a16="http://schemas.microsoft.com/office/drawing/2014/main" id="{8362B8DE-9B02-9E44-B60B-F13546564910}"/>
              </a:ext>
            </a:extLst>
          </p:cNvPr>
          <p:cNvSpPr>
            <a:spLocks noGrp="1"/>
          </p:cNvSpPr>
          <p:nvPr>
            <p:ph type="body" sz="quarter" idx="14" hasCustomPrompt="1"/>
          </p:nvPr>
        </p:nvSpPr>
        <p:spPr>
          <a:xfrm>
            <a:off x="3311092" y="0"/>
            <a:ext cx="8382406" cy="1124999"/>
          </a:xfrm>
        </p:spPr>
        <p:txBody>
          <a:bodyPr anchor="b"/>
          <a:lstStyle>
            <a:lvl1pPr marL="0" indent="0">
              <a:buNone/>
              <a:defRPr b="1">
                <a:solidFill>
                  <a:srgbClr val="404D59"/>
                </a:solidFill>
                <a:latin typeface="+mj-lt"/>
              </a:defRPr>
            </a:lvl1pPr>
          </a:lstStyle>
          <a:p>
            <a:pPr lvl="0"/>
            <a:r>
              <a:rPr lang="en-US"/>
              <a:t>CLICK TO EDIT MASTER TEXT STYLES</a:t>
            </a:r>
          </a:p>
        </p:txBody>
      </p:sp>
    </p:spTree>
    <p:extLst>
      <p:ext uri="{BB962C8B-B14F-4D97-AF65-F5344CB8AC3E}">
        <p14:creationId xmlns:p14="http://schemas.microsoft.com/office/powerpoint/2010/main" val="2427161755"/>
      </p:ext>
    </p:extLst>
  </p:cSld>
  <p:clrMapOvr>
    <a:masterClrMapping/>
  </p:clrMapOvr>
  <p:extLst>
    <p:ext uri="{DCECCB84-F9BA-43D5-87BE-67443E8EF086}">
      <p15:sldGuideLst xmlns:p15="http://schemas.microsoft.com/office/powerpoint/2012/main">
        <p15:guide id="1" orient="horz" pos="696"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image" Target="../media/image1.png"/><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theme" Target="../theme/theme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0A0AD6-1446-BE4D-AB82-640671EF75E3}"/>
              </a:ext>
            </a:extLst>
          </p:cNvPr>
          <p:cNvSpPr/>
          <p:nvPr userDrawn="1"/>
        </p:nvSpPr>
        <p:spPr>
          <a:xfrm>
            <a:off x="0" y="6403565"/>
            <a:ext cx="12192000" cy="454435"/>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4484C82-8975-BE44-831C-F3E75CB94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186437" y="6555937"/>
            <a:ext cx="728606" cy="177800"/>
          </a:xfrm>
          <a:prstGeom prst="rect">
            <a:avLst/>
          </a:prstGeom>
        </p:spPr>
      </p:pic>
      <p:sp>
        <p:nvSpPr>
          <p:cNvPr id="17" name="Date Placeholder 3">
            <a:extLst>
              <a:ext uri="{FF2B5EF4-FFF2-40B4-BE49-F238E27FC236}">
                <a16:creationId xmlns:a16="http://schemas.microsoft.com/office/drawing/2014/main" id="{0A4C3FA1-486C-A747-BE00-44510B019ACD}"/>
              </a:ext>
            </a:extLst>
          </p:cNvPr>
          <p:cNvSpPr>
            <a:spLocks noGrp="1"/>
          </p:cNvSpPr>
          <p:nvPr>
            <p:ph type="dt" sz="half" idx="2"/>
          </p:nvPr>
        </p:nvSpPr>
        <p:spPr>
          <a:xfrm>
            <a:off x="1952368" y="6481865"/>
            <a:ext cx="9523920" cy="297835"/>
          </a:xfrm>
          <a:prstGeom prst="rect">
            <a:avLst/>
          </a:prstGeom>
        </p:spPr>
        <p:txBody>
          <a:bodyPr anchor="ctr"/>
          <a:lstStyle>
            <a:lvl1pPr algn="r">
              <a:defRPr sz="1400" b="0" i="0">
                <a:solidFill>
                  <a:schemeClr val="bg1"/>
                </a:solidFill>
                <a:latin typeface="+mn-lt"/>
                <a:cs typeface="Arial" panose="020B0604020202020204" pitchFamily="34" charset="0"/>
              </a:defRPr>
            </a:lvl1pPr>
          </a:lstStyle>
          <a:p>
            <a:r>
              <a:rPr lang="en-US"/>
              <a:t>Click Insert&gt;Header &amp; Footer&gt; Fixed&gt; change this text to the title of your presentation and click Apply to All</a:t>
            </a:r>
          </a:p>
        </p:txBody>
      </p:sp>
      <p:sp>
        <p:nvSpPr>
          <p:cNvPr id="18" name="Rectangle 17">
            <a:extLst>
              <a:ext uri="{FF2B5EF4-FFF2-40B4-BE49-F238E27FC236}">
                <a16:creationId xmlns:a16="http://schemas.microsoft.com/office/drawing/2014/main" id="{DECB40FC-D282-8F43-B0D5-DDFE0336C9A3}"/>
              </a:ext>
            </a:extLst>
          </p:cNvPr>
          <p:cNvSpPr/>
          <p:nvPr userDrawn="1"/>
        </p:nvSpPr>
        <p:spPr>
          <a:xfrm>
            <a:off x="0" y="0"/>
            <a:ext cx="12192000" cy="6405374"/>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BD22548-5EFE-EF4B-A3EC-259A1CF4C21D}"/>
              </a:ext>
            </a:extLst>
          </p:cNvPr>
          <p:cNvSpPr>
            <a:spLocks noGrp="1"/>
          </p:cNvSpPr>
          <p:nvPr>
            <p:ph type="sldNum" sz="quarter" idx="4"/>
          </p:nvPr>
        </p:nvSpPr>
        <p:spPr>
          <a:xfrm>
            <a:off x="11241568" y="6461600"/>
            <a:ext cx="824213" cy="338364"/>
          </a:xfrm>
          <a:prstGeom prst="rect">
            <a:avLst/>
          </a:prstGeom>
        </p:spPr>
        <p:txBody>
          <a:bodyPr vert="horz" lIns="91440" tIns="45720" rIns="91440" bIns="45720" rtlCol="0" anchor="ctr"/>
          <a:lstStyle>
            <a:lvl1pPr algn="r">
              <a:defRPr sz="1400" b="1">
                <a:solidFill>
                  <a:schemeClr val="bg1"/>
                </a:solidFill>
              </a:defRPr>
            </a:lvl1pPr>
          </a:lstStyle>
          <a:p>
            <a:r>
              <a:rPr lang="en-US"/>
              <a:t>| </a:t>
            </a:r>
            <a:fld id="{FC1D1ACA-FB83-934A-8F4B-0DD1CC60E8BD}" type="slidenum">
              <a:rPr lang="en-US" smtClean="0"/>
              <a:pPr/>
              <a:t>‹#›</a:t>
            </a:fld>
            <a:endParaRPr lang="en-US"/>
          </a:p>
        </p:txBody>
      </p:sp>
      <p:sp>
        <p:nvSpPr>
          <p:cNvPr id="9" name="Rectangle 8">
            <a:extLst>
              <a:ext uri="{FF2B5EF4-FFF2-40B4-BE49-F238E27FC236}">
                <a16:creationId xmlns:a16="http://schemas.microsoft.com/office/drawing/2014/main" id="{834F10D6-881C-7A42-9C34-70C214D49647}"/>
              </a:ext>
            </a:extLst>
          </p:cNvPr>
          <p:cNvSpPr/>
          <p:nvPr userDrawn="1"/>
        </p:nvSpPr>
        <p:spPr>
          <a:xfrm>
            <a:off x="838199" y="1299933"/>
            <a:ext cx="541281"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Placeholder 2">
            <a:extLst>
              <a:ext uri="{FF2B5EF4-FFF2-40B4-BE49-F238E27FC236}">
                <a16:creationId xmlns:a16="http://schemas.microsoft.com/office/drawing/2014/main" id="{BC379EB2-1AF7-5D4C-8563-CA107F9A0369}"/>
              </a:ext>
            </a:extLst>
          </p:cNvPr>
          <p:cNvSpPr>
            <a:spLocks noGrp="1"/>
          </p:cNvSpPr>
          <p:nvPr>
            <p:ph type="title"/>
          </p:nvPr>
        </p:nvSpPr>
        <p:spPr>
          <a:xfrm>
            <a:off x="838199" y="226809"/>
            <a:ext cx="10638089" cy="968786"/>
          </a:xfrm>
          <a:prstGeom prst="rect">
            <a:avLst/>
          </a:prstGeom>
        </p:spPr>
        <p:txBody>
          <a:bodyPr vert="horz" lIns="91440" tIns="45720" rIns="91440" bIns="45720" rtlCol="0" anchor="b">
            <a:normAutofit/>
          </a:bodyPr>
          <a:lstStyle/>
          <a:p>
            <a:r>
              <a:rPr lang="en-US"/>
              <a:t>Click to edit Master title style</a:t>
            </a:r>
          </a:p>
        </p:txBody>
      </p:sp>
      <p:sp>
        <p:nvSpPr>
          <p:cNvPr id="4" name="Text Placeholder 3">
            <a:extLst>
              <a:ext uri="{FF2B5EF4-FFF2-40B4-BE49-F238E27FC236}">
                <a16:creationId xmlns:a16="http://schemas.microsoft.com/office/drawing/2014/main" id="{FB03F42A-31F1-2D4C-8FA7-83D03FB878AB}"/>
              </a:ext>
            </a:extLst>
          </p:cNvPr>
          <p:cNvSpPr>
            <a:spLocks noGrp="1"/>
          </p:cNvSpPr>
          <p:nvPr>
            <p:ph type="body" idx="1"/>
          </p:nvPr>
        </p:nvSpPr>
        <p:spPr>
          <a:xfrm>
            <a:off x="838199" y="1578727"/>
            <a:ext cx="10638089"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3372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90" r:id="rId6"/>
    <p:sldLayoutId id="2147483684" r:id="rId7"/>
    <p:sldLayoutId id="2147483686" r:id="rId8"/>
    <p:sldLayoutId id="2147483689" r:id="rId9"/>
    <p:sldLayoutId id="2147483786" r:id="rId10"/>
    <p:sldLayoutId id="2147483784" r:id="rId11"/>
    <p:sldLayoutId id="2147483785" r:id="rId12"/>
    <p:sldLayoutId id="2147483790" r:id="rId13"/>
    <p:sldLayoutId id="2147483782" r:id="rId14"/>
    <p:sldLayoutId id="2147483792" r:id="rId15"/>
    <p:sldLayoutId id="2147483788" r:id="rId16"/>
    <p:sldLayoutId id="2147483789" r:id="rId17"/>
    <p:sldLayoutId id="2147483783" r:id="rId18"/>
    <p:sldLayoutId id="2147483781" r:id="rId19"/>
    <p:sldLayoutId id="2147483685" r:id="rId20"/>
    <p:sldLayoutId id="2147483683" r:id="rId21"/>
    <p:sldLayoutId id="2147483780" r:id="rId22"/>
    <p:sldLayoutId id="2147483787" r:id="rId23"/>
  </p:sldLayoutIdLst>
  <p:hf hdr="0" ftr="0"/>
  <p:txStyles>
    <p:titleStyle>
      <a:lvl1pPr algn="l" defTabSz="914400" rtl="0" eaLnBrk="1" latinLnBrk="0" hangingPunct="1">
        <a:lnSpc>
          <a:spcPct val="90000"/>
        </a:lnSpc>
        <a:spcBef>
          <a:spcPct val="0"/>
        </a:spcBef>
        <a:buNone/>
        <a:defRPr sz="2800" b="1" kern="1200">
          <a:solidFill>
            <a:srgbClr val="404D59"/>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lang="en-US" sz="2000" b="0" i="0" kern="1200" dirty="0" smtClean="0">
          <a:solidFill>
            <a:srgbClr val="404D59"/>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itchFamily="2" charset="2"/>
        <a:buChar char="§"/>
        <a:defRPr lang="en-US" sz="1800" b="0" i="0" kern="1200" dirty="0" smtClean="0">
          <a:solidFill>
            <a:srgbClr val="404D59"/>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itchFamily="2" charset="2"/>
        <a:buChar char="§"/>
        <a:defRPr lang="en-US" sz="1800" b="0" i="0" kern="1200" dirty="0" smtClean="0">
          <a:solidFill>
            <a:srgbClr val="404D59"/>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itchFamily="2" charset="2"/>
        <a:buChar char="§"/>
        <a:defRPr lang="en-US" sz="1600" b="0" i="0" kern="1200" dirty="0" smtClean="0">
          <a:solidFill>
            <a:srgbClr val="404D59"/>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itchFamily="2" charset="2"/>
        <a:buChar char="§"/>
        <a:defRPr lang="en-US" sz="1600" b="0" i="0" kern="1200" dirty="0">
          <a:solidFill>
            <a:srgbClr val="404D59"/>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0A0AD6-1446-BE4D-AB82-640671EF75E3}"/>
              </a:ext>
            </a:extLst>
          </p:cNvPr>
          <p:cNvSpPr/>
          <p:nvPr userDrawn="1"/>
        </p:nvSpPr>
        <p:spPr>
          <a:xfrm>
            <a:off x="0" y="6403565"/>
            <a:ext cx="12192000" cy="454435"/>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4484C82-8975-BE44-831C-F3E75CB942C2}"/>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186437" y="6555937"/>
            <a:ext cx="728606" cy="177800"/>
          </a:xfrm>
          <a:prstGeom prst="rect">
            <a:avLst/>
          </a:prstGeom>
        </p:spPr>
      </p:pic>
      <p:sp>
        <p:nvSpPr>
          <p:cNvPr id="17" name="Date Placeholder 3">
            <a:extLst>
              <a:ext uri="{FF2B5EF4-FFF2-40B4-BE49-F238E27FC236}">
                <a16:creationId xmlns:a16="http://schemas.microsoft.com/office/drawing/2014/main" id="{0A4C3FA1-486C-A747-BE00-44510B019ACD}"/>
              </a:ext>
            </a:extLst>
          </p:cNvPr>
          <p:cNvSpPr>
            <a:spLocks noGrp="1"/>
          </p:cNvSpPr>
          <p:nvPr>
            <p:ph type="dt" sz="half" idx="2"/>
          </p:nvPr>
        </p:nvSpPr>
        <p:spPr>
          <a:xfrm>
            <a:off x="1952368" y="6481865"/>
            <a:ext cx="9523920" cy="297835"/>
          </a:xfrm>
          <a:prstGeom prst="rect">
            <a:avLst/>
          </a:prstGeom>
        </p:spPr>
        <p:txBody>
          <a:bodyPr anchor="ctr"/>
          <a:lstStyle>
            <a:lvl1pPr algn="r">
              <a:defRPr sz="1400" b="0" i="0">
                <a:solidFill>
                  <a:schemeClr val="bg1"/>
                </a:solidFill>
                <a:latin typeface="+mn-lt"/>
                <a:cs typeface="Arial" panose="020B0604020202020204" pitchFamily="34" charset="0"/>
              </a:defRPr>
            </a:lvl1pPr>
          </a:lstStyle>
          <a:p>
            <a:r>
              <a:rPr lang="en-US"/>
              <a:t>Click Insert&gt;Header &amp; Footer&gt; Fixed&gt; change this text to the title of your presentation and click Apply to All</a:t>
            </a:r>
          </a:p>
        </p:txBody>
      </p:sp>
      <p:sp>
        <p:nvSpPr>
          <p:cNvPr id="18" name="Rectangle 17">
            <a:extLst>
              <a:ext uri="{FF2B5EF4-FFF2-40B4-BE49-F238E27FC236}">
                <a16:creationId xmlns:a16="http://schemas.microsoft.com/office/drawing/2014/main" id="{DECB40FC-D282-8F43-B0D5-DDFE0336C9A3}"/>
              </a:ext>
            </a:extLst>
          </p:cNvPr>
          <p:cNvSpPr/>
          <p:nvPr userDrawn="1"/>
        </p:nvSpPr>
        <p:spPr>
          <a:xfrm>
            <a:off x="0" y="0"/>
            <a:ext cx="12192000" cy="6405374"/>
          </a:xfrm>
          <a:prstGeom prst="rect">
            <a:avLst/>
          </a:prstGeom>
          <a:solidFill>
            <a:srgbClr val="404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BD22548-5EFE-EF4B-A3EC-259A1CF4C21D}"/>
              </a:ext>
            </a:extLst>
          </p:cNvPr>
          <p:cNvSpPr>
            <a:spLocks noGrp="1"/>
          </p:cNvSpPr>
          <p:nvPr>
            <p:ph type="sldNum" sz="quarter" idx="4"/>
          </p:nvPr>
        </p:nvSpPr>
        <p:spPr>
          <a:xfrm>
            <a:off x="11241568" y="6461600"/>
            <a:ext cx="824213" cy="338364"/>
          </a:xfrm>
          <a:prstGeom prst="rect">
            <a:avLst/>
          </a:prstGeom>
        </p:spPr>
        <p:txBody>
          <a:bodyPr vert="horz" lIns="91440" tIns="45720" rIns="91440" bIns="45720" rtlCol="0" anchor="ctr"/>
          <a:lstStyle>
            <a:lvl1pPr algn="r">
              <a:defRPr sz="1400" b="1">
                <a:solidFill>
                  <a:schemeClr val="bg1"/>
                </a:solidFill>
              </a:defRPr>
            </a:lvl1pPr>
          </a:lstStyle>
          <a:p>
            <a:r>
              <a:rPr lang="en-US"/>
              <a:t>| </a:t>
            </a:r>
            <a:fld id="{FC1D1ACA-FB83-934A-8F4B-0DD1CC60E8BD}" type="slidenum">
              <a:rPr lang="en-US" smtClean="0"/>
              <a:pPr/>
              <a:t>‹#›</a:t>
            </a:fld>
            <a:endParaRPr lang="en-US"/>
          </a:p>
        </p:txBody>
      </p:sp>
      <p:sp>
        <p:nvSpPr>
          <p:cNvPr id="9" name="Rectangle 8">
            <a:extLst>
              <a:ext uri="{FF2B5EF4-FFF2-40B4-BE49-F238E27FC236}">
                <a16:creationId xmlns:a16="http://schemas.microsoft.com/office/drawing/2014/main" id="{834F10D6-881C-7A42-9C34-70C214D49647}"/>
              </a:ext>
            </a:extLst>
          </p:cNvPr>
          <p:cNvSpPr/>
          <p:nvPr userDrawn="1"/>
        </p:nvSpPr>
        <p:spPr>
          <a:xfrm>
            <a:off x="838199" y="1299933"/>
            <a:ext cx="541281" cy="79896"/>
          </a:xfrm>
          <a:prstGeom prst="rect">
            <a:avLst/>
          </a:prstGeom>
          <a:solidFill>
            <a:srgbClr val="A1C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Placeholder 2">
            <a:extLst>
              <a:ext uri="{FF2B5EF4-FFF2-40B4-BE49-F238E27FC236}">
                <a16:creationId xmlns:a16="http://schemas.microsoft.com/office/drawing/2014/main" id="{BC379EB2-1AF7-5D4C-8563-CA107F9A0369}"/>
              </a:ext>
            </a:extLst>
          </p:cNvPr>
          <p:cNvSpPr>
            <a:spLocks noGrp="1"/>
          </p:cNvSpPr>
          <p:nvPr>
            <p:ph type="title"/>
          </p:nvPr>
        </p:nvSpPr>
        <p:spPr>
          <a:xfrm>
            <a:off x="838199" y="226809"/>
            <a:ext cx="10638089" cy="968786"/>
          </a:xfrm>
          <a:prstGeom prst="rect">
            <a:avLst/>
          </a:prstGeom>
        </p:spPr>
        <p:txBody>
          <a:bodyPr vert="horz" lIns="91440" tIns="45720" rIns="91440" bIns="45720" rtlCol="0" anchor="b">
            <a:normAutofit/>
          </a:bodyPr>
          <a:lstStyle/>
          <a:p>
            <a:r>
              <a:rPr lang="en-US"/>
              <a:t>Click to edit Master title style</a:t>
            </a:r>
          </a:p>
        </p:txBody>
      </p:sp>
      <p:sp>
        <p:nvSpPr>
          <p:cNvPr id="4" name="Text Placeholder 3">
            <a:extLst>
              <a:ext uri="{FF2B5EF4-FFF2-40B4-BE49-F238E27FC236}">
                <a16:creationId xmlns:a16="http://schemas.microsoft.com/office/drawing/2014/main" id="{FB03F42A-31F1-2D4C-8FA7-83D03FB878AB}"/>
              </a:ext>
            </a:extLst>
          </p:cNvPr>
          <p:cNvSpPr>
            <a:spLocks noGrp="1"/>
          </p:cNvSpPr>
          <p:nvPr>
            <p:ph type="body" idx="1"/>
          </p:nvPr>
        </p:nvSpPr>
        <p:spPr>
          <a:xfrm>
            <a:off x="838199" y="1578727"/>
            <a:ext cx="10638089"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5117201"/>
      </p:ext>
    </p:extLst>
  </p:cSld>
  <p:clrMap bg1="lt1" tx1="dk1" bg2="lt2" tx2="dk2" accent1="accent1" accent2="accent2" accent3="accent3" accent4="accent4" accent5="accent5" accent6="accent6" hlink="hlink" folHlink="folHlink"/>
  <p:sldLayoutIdLst>
    <p:sldLayoutId id="2147483795" r:id="rId1"/>
    <p:sldLayoutId id="2147483798" r:id="rId2"/>
    <p:sldLayoutId id="2147483799" r:id="rId3"/>
    <p:sldLayoutId id="2147483801" r:id="rId4"/>
    <p:sldLayoutId id="2147483803" r:id="rId5"/>
    <p:sldLayoutId id="2147483804" r:id="rId6"/>
    <p:sldLayoutId id="2147483805" r:id="rId7"/>
    <p:sldLayoutId id="2147483806" r:id="rId8"/>
    <p:sldLayoutId id="2147483807" r:id="rId9"/>
    <p:sldLayoutId id="2147483808" r:id="rId10"/>
    <p:sldLayoutId id="2147483809" r:id="rId11"/>
    <p:sldLayoutId id="2147483811" r:id="rId12"/>
    <p:sldLayoutId id="2147483812" r:id="rId13"/>
    <p:sldLayoutId id="2147483821" r:id="rId14"/>
    <p:sldLayoutId id="2147483815" r:id="rId15"/>
    <p:sldLayoutId id="2147483816" r:id="rId16"/>
    <p:sldLayoutId id="2147483817" r:id="rId17"/>
    <p:sldLayoutId id="2147483822" r:id="rId18"/>
    <p:sldLayoutId id="2147483820" r:id="rId19"/>
  </p:sldLayoutIdLst>
  <p:hf hdr="0" ftr="0"/>
  <p:txStyles>
    <p:titleStyle>
      <a:lvl1pPr algn="l" defTabSz="914400" rtl="0" eaLnBrk="1" latinLnBrk="0" hangingPunct="1">
        <a:lnSpc>
          <a:spcPct val="90000"/>
        </a:lnSpc>
        <a:spcBef>
          <a:spcPct val="0"/>
        </a:spcBef>
        <a:buNone/>
        <a:defRPr sz="28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lang="en-US" sz="2000" b="0" i="0" kern="1200" dirty="0" smtClean="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itchFamily="2" charset="2"/>
        <a:buChar char="§"/>
        <a:defRPr lang="en-US" sz="1800" b="0" i="0" kern="1200" dirty="0" smtClean="0">
          <a:solidFill>
            <a:schemeClr val="bg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itchFamily="2" charset="2"/>
        <a:buChar char="§"/>
        <a:defRPr lang="en-US" sz="1800" b="0" i="0" kern="1200" dirty="0" smtClean="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itchFamily="2" charset="2"/>
        <a:buChar char="§"/>
        <a:defRPr lang="en-US" sz="1600" b="0" i="0" kern="1200" dirty="0" smtClean="0">
          <a:solidFill>
            <a:schemeClr val="bg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itchFamily="2" charset="2"/>
        <a:buChar char="§"/>
        <a:defRPr lang="en-US" sz="1600" b="0" i="0" kern="1200" dirty="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A387C1-FDF9-6D4F-97FE-A87C9A538703}"/>
              </a:ext>
            </a:extLst>
          </p:cNvPr>
          <p:cNvSpPr>
            <a:spLocks noGrp="1"/>
          </p:cNvSpPr>
          <p:nvPr>
            <p:ph type="body" sz="quarter" idx="11"/>
          </p:nvPr>
        </p:nvSpPr>
        <p:spPr/>
        <p:txBody>
          <a:bodyPr>
            <a:normAutofit/>
          </a:bodyPr>
          <a:lstStyle/>
          <a:p>
            <a:r>
              <a:rPr lang="en-US" dirty="0">
                <a:latin typeface="Arial"/>
                <a:cs typeface="Arial"/>
              </a:rPr>
              <a:t>Statistical and Machine Learning Methods to Forecast and Predict Conflict with ACLED Data</a:t>
            </a:r>
            <a:endParaRPr lang="en-US" dirty="0"/>
          </a:p>
        </p:txBody>
      </p:sp>
      <p:sp>
        <p:nvSpPr>
          <p:cNvPr id="3" name="Text Placeholder 2">
            <a:extLst>
              <a:ext uri="{FF2B5EF4-FFF2-40B4-BE49-F238E27FC236}">
                <a16:creationId xmlns:a16="http://schemas.microsoft.com/office/drawing/2014/main" id="{D159CDB2-0A06-1B45-BAE1-AE5727EAF08A}"/>
              </a:ext>
            </a:extLst>
          </p:cNvPr>
          <p:cNvSpPr>
            <a:spLocks noGrp="1"/>
          </p:cNvSpPr>
          <p:nvPr>
            <p:ph type="body" sz="quarter" idx="13"/>
          </p:nvPr>
        </p:nvSpPr>
        <p:spPr/>
        <p:txBody>
          <a:bodyPr>
            <a:normAutofit fontScale="92500" lnSpcReduction="10000"/>
          </a:bodyPr>
          <a:lstStyle/>
          <a:p>
            <a:r>
              <a:rPr lang="en-US"/>
              <a:t>CENTER FOR DIGITAL ACCELERATION</a:t>
            </a:r>
          </a:p>
        </p:txBody>
      </p:sp>
      <p:sp>
        <p:nvSpPr>
          <p:cNvPr id="4" name="Text Placeholder 3">
            <a:extLst>
              <a:ext uri="{FF2B5EF4-FFF2-40B4-BE49-F238E27FC236}">
                <a16:creationId xmlns:a16="http://schemas.microsoft.com/office/drawing/2014/main" id="{BD0E3BB6-242C-A240-9107-EDE062FB5428}"/>
              </a:ext>
            </a:extLst>
          </p:cNvPr>
          <p:cNvSpPr>
            <a:spLocks noGrp="1"/>
          </p:cNvSpPr>
          <p:nvPr>
            <p:ph type="body" sz="quarter" idx="14"/>
          </p:nvPr>
        </p:nvSpPr>
        <p:spPr/>
        <p:txBody>
          <a:bodyPr/>
          <a:lstStyle/>
          <a:p>
            <a:r>
              <a:rPr lang="en-US" dirty="0"/>
              <a:t>May 6</a:t>
            </a:r>
            <a:r>
              <a:rPr lang="en-US" baseline="30000" dirty="0"/>
              <a:t>th</a:t>
            </a:r>
            <a:r>
              <a:rPr lang="en-US" dirty="0"/>
              <a:t>, 2022</a:t>
            </a:r>
          </a:p>
        </p:txBody>
      </p:sp>
    </p:spTree>
    <p:extLst>
      <p:ext uri="{BB962C8B-B14F-4D97-AF65-F5344CB8AC3E}">
        <p14:creationId xmlns:p14="http://schemas.microsoft.com/office/powerpoint/2010/main" val="3911766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E443305-9CCD-4CA8-8628-815F4A3BC23E}"/>
              </a:ext>
            </a:extLst>
          </p:cNvPr>
          <p:cNvSpPr>
            <a:spLocks noGrp="1"/>
          </p:cNvSpPr>
          <p:nvPr>
            <p:ph type="body" sz="quarter" idx="10"/>
          </p:nvPr>
        </p:nvSpPr>
        <p:spPr/>
        <p:txBody>
          <a:bodyPr/>
          <a:lstStyle/>
          <a:p>
            <a:r>
              <a:rPr lang="en-US" dirty="0"/>
              <a:t>ACLED</a:t>
            </a:r>
          </a:p>
        </p:txBody>
      </p:sp>
      <p:sp>
        <p:nvSpPr>
          <p:cNvPr id="4" name="Date Placeholder 3">
            <a:extLst>
              <a:ext uri="{FF2B5EF4-FFF2-40B4-BE49-F238E27FC236}">
                <a16:creationId xmlns:a16="http://schemas.microsoft.com/office/drawing/2014/main" id="{AF60D465-C331-4B1B-9803-21747DCBBA7E}"/>
              </a:ext>
            </a:extLst>
          </p:cNvPr>
          <p:cNvSpPr>
            <a:spLocks noGrp="1"/>
          </p:cNvSpPr>
          <p:nvPr>
            <p:ph type="dt" sz="half" idx="12"/>
          </p:nvPr>
        </p:nvSpPr>
        <p:spPr/>
        <p:txBody>
          <a:bodyPr/>
          <a:lstStyle/>
          <a:p>
            <a:r>
              <a:rPr lang="en-US" dirty="0"/>
              <a:t>Click Insert&gt;Header &amp; Footer&gt; Fixed&gt; change this text to the title of your presentation and click Apply to All</a:t>
            </a:r>
          </a:p>
        </p:txBody>
      </p:sp>
      <p:sp>
        <p:nvSpPr>
          <p:cNvPr id="5" name="Slide Number Placeholder 4">
            <a:extLst>
              <a:ext uri="{FF2B5EF4-FFF2-40B4-BE49-F238E27FC236}">
                <a16:creationId xmlns:a16="http://schemas.microsoft.com/office/drawing/2014/main" id="{40F6A970-1F69-4AE4-88FA-000135BFBCAA}"/>
              </a:ext>
            </a:extLst>
          </p:cNvPr>
          <p:cNvSpPr>
            <a:spLocks noGrp="1"/>
          </p:cNvSpPr>
          <p:nvPr>
            <p:ph type="sldNum" sz="quarter" idx="13"/>
          </p:nvPr>
        </p:nvSpPr>
        <p:spPr/>
        <p:txBody>
          <a:bodyPr/>
          <a:lstStyle/>
          <a:p>
            <a:r>
              <a:rPr lang="en-US"/>
              <a:t>| </a:t>
            </a:r>
            <a:fld id="{FC1D1ACA-FB83-934A-8F4B-0DD1CC60E8BD}" type="slidenum">
              <a:rPr lang="en-US" smtClean="0"/>
              <a:pPr/>
              <a:t>10</a:t>
            </a:fld>
            <a:endParaRPr lang="en-US"/>
          </a:p>
        </p:txBody>
      </p:sp>
      <p:sp>
        <p:nvSpPr>
          <p:cNvPr id="15" name="TextBox 14">
            <a:extLst>
              <a:ext uri="{FF2B5EF4-FFF2-40B4-BE49-F238E27FC236}">
                <a16:creationId xmlns:a16="http://schemas.microsoft.com/office/drawing/2014/main" id="{E4D580FA-85C2-4A5C-AA7F-6DE0A4A82145}"/>
              </a:ext>
            </a:extLst>
          </p:cNvPr>
          <p:cNvSpPr txBox="1"/>
          <p:nvPr/>
        </p:nvSpPr>
        <p:spPr>
          <a:xfrm>
            <a:off x="167347" y="1783866"/>
            <a:ext cx="1884371" cy="3416320"/>
          </a:xfrm>
          <a:prstGeom prst="rect">
            <a:avLst/>
          </a:prstGeom>
          <a:noFill/>
        </p:spPr>
        <p:txBody>
          <a:bodyPr wrap="square">
            <a:spAutoFit/>
          </a:bodyPr>
          <a:lstStyle/>
          <a:p>
            <a:r>
              <a:rPr lang="en-US" b="1" dirty="0"/>
              <a:t>Applications</a:t>
            </a:r>
          </a:p>
          <a:p>
            <a:endParaRPr lang="en-US" b="1" dirty="0"/>
          </a:p>
          <a:p>
            <a:r>
              <a:rPr lang="en-US" b="1" dirty="0"/>
              <a:t>What do we do with all of this?</a:t>
            </a:r>
          </a:p>
          <a:p>
            <a:endParaRPr lang="en-US" b="1" dirty="0"/>
          </a:p>
          <a:p>
            <a:r>
              <a:rPr lang="en-US" dirty="0"/>
              <a:t>Example 1c: Mapping out probability of increased conflict</a:t>
            </a:r>
          </a:p>
          <a:p>
            <a:endParaRPr lang="en-US" b="1" dirty="0"/>
          </a:p>
          <a:p>
            <a:endParaRPr lang="en-US" dirty="0"/>
          </a:p>
        </p:txBody>
      </p:sp>
      <p:pic>
        <p:nvPicPr>
          <p:cNvPr id="7" name="Picture 6">
            <a:extLst>
              <a:ext uri="{FF2B5EF4-FFF2-40B4-BE49-F238E27FC236}">
                <a16:creationId xmlns:a16="http://schemas.microsoft.com/office/drawing/2014/main" id="{3838640C-87C7-498A-9C42-48CCFEAF58BF}"/>
              </a:ext>
            </a:extLst>
          </p:cNvPr>
          <p:cNvPicPr>
            <a:picLocks noChangeAspect="1"/>
          </p:cNvPicPr>
          <p:nvPr/>
        </p:nvPicPr>
        <p:blipFill>
          <a:blip r:embed="rId3"/>
          <a:stretch>
            <a:fillRect/>
          </a:stretch>
        </p:blipFill>
        <p:spPr>
          <a:xfrm>
            <a:off x="5254281" y="110961"/>
            <a:ext cx="4419555" cy="6246777"/>
          </a:xfrm>
          <a:prstGeom prst="rect">
            <a:avLst/>
          </a:prstGeom>
        </p:spPr>
      </p:pic>
    </p:spTree>
    <p:extLst>
      <p:ext uri="{BB962C8B-B14F-4D97-AF65-F5344CB8AC3E}">
        <p14:creationId xmlns:p14="http://schemas.microsoft.com/office/powerpoint/2010/main" val="2363915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E443305-9CCD-4CA8-8628-815F4A3BC23E}"/>
              </a:ext>
            </a:extLst>
          </p:cNvPr>
          <p:cNvSpPr>
            <a:spLocks noGrp="1"/>
          </p:cNvSpPr>
          <p:nvPr>
            <p:ph type="body" sz="quarter" idx="10"/>
          </p:nvPr>
        </p:nvSpPr>
        <p:spPr/>
        <p:txBody>
          <a:bodyPr/>
          <a:lstStyle/>
          <a:p>
            <a:r>
              <a:rPr lang="en-US" dirty="0"/>
              <a:t>ACLED</a:t>
            </a:r>
          </a:p>
        </p:txBody>
      </p:sp>
      <p:sp>
        <p:nvSpPr>
          <p:cNvPr id="4" name="Date Placeholder 3">
            <a:extLst>
              <a:ext uri="{FF2B5EF4-FFF2-40B4-BE49-F238E27FC236}">
                <a16:creationId xmlns:a16="http://schemas.microsoft.com/office/drawing/2014/main" id="{AF60D465-C331-4B1B-9803-21747DCBBA7E}"/>
              </a:ext>
            </a:extLst>
          </p:cNvPr>
          <p:cNvSpPr>
            <a:spLocks noGrp="1"/>
          </p:cNvSpPr>
          <p:nvPr>
            <p:ph type="dt" sz="half" idx="12"/>
          </p:nvPr>
        </p:nvSpPr>
        <p:spPr/>
        <p:txBody>
          <a:bodyPr/>
          <a:lstStyle/>
          <a:p>
            <a:r>
              <a:rPr lang="en-US" dirty="0"/>
              <a:t>Click Insert&gt;Header &amp; Footer&gt; Fixed&gt; change this text to the title of your presentation and click Apply to All</a:t>
            </a:r>
          </a:p>
        </p:txBody>
      </p:sp>
      <p:sp>
        <p:nvSpPr>
          <p:cNvPr id="5" name="Slide Number Placeholder 4">
            <a:extLst>
              <a:ext uri="{FF2B5EF4-FFF2-40B4-BE49-F238E27FC236}">
                <a16:creationId xmlns:a16="http://schemas.microsoft.com/office/drawing/2014/main" id="{40F6A970-1F69-4AE4-88FA-000135BFBCAA}"/>
              </a:ext>
            </a:extLst>
          </p:cNvPr>
          <p:cNvSpPr>
            <a:spLocks noGrp="1"/>
          </p:cNvSpPr>
          <p:nvPr>
            <p:ph type="sldNum" sz="quarter" idx="13"/>
          </p:nvPr>
        </p:nvSpPr>
        <p:spPr/>
        <p:txBody>
          <a:bodyPr/>
          <a:lstStyle/>
          <a:p>
            <a:r>
              <a:rPr lang="en-US"/>
              <a:t>| </a:t>
            </a:r>
            <a:fld id="{FC1D1ACA-FB83-934A-8F4B-0DD1CC60E8BD}" type="slidenum">
              <a:rPr lang="en-US" smtClean="0"/>
              <a:pPr/>
              <a:t>11</a:t>
            </a:fld>
            <a:endParaRPr lang="en-US"/>
          </a:p>
        </p:txBody>
      </p:sp>
      <p:sp>
        <p:nvSpPr>
          <p:cNvPr id="15" name="TextBox 14">
            <a:extLst>
              <a:ext uri="{FF2B5EF4-FFF2-40B4-BE49-F238E27FC236}">
                <a16:creationId xmlns:a16="http://schemas.microsoft.com/office/drawing/2014/main" id="{E4D580FA-85C2-4A5C-AA7F-6DE0A4A82145}"/>
              </a:ext>
            </a:extLst>
          </p:cNvPr>
          <p:cNvSpPr txBox="1"/>
          <p:nvPr/>
        </p:nvSpPr>
        <p:spPr>
          <a:xfrm>
            <a:off x="167347" y="1783866"/>
            <a:ext cx="1884371" cy="3139321"/>
          </a:xfrm>
          <a:prstGeom prst="rect">
            <a:avLst/>
          </a:prstGeom>
          <a:noFill/>
        </p:spPr>
        <p:txBody>
          <a:bodyPr wrap="square">
            <a:spAutoFit/>
          </a:bodyPr>
          <a:lstStyle/>
          <a:p>
            <a:r>
              <a:rPr lang="en-US" b="1" dirty="0"/>
              <a:t>Applications</a:t>
            </a:r>
          </a:p>
          <a:p>
            <a:endParaRPr lang="en-US" b="1" dirty="0"/>
          </a:p>
          <a:p>
            <a:r>
              <a:rPr lang="en-US" b="1" dirty="0"/>
              <a:t>What do we do with all of this?</a:t>
            </a:r>
          </a:p>
          <a:p>
            <a:endParaRPr lang="en-US" dirty="0"/>
          </a:p>
          <a:p>
            <a:r>
              <a:rPr lang="en-US" dirty="0"/>
              <a:t>Example 2: Exploring the drivers of conflict</a:t>
            </a:r>
          </a:p>
          <a:p>
            <a:endParaRPr lang="en-US" b="1" dirty="0"/>
          </a:p>
          <a:p>
            <a:endParaRPr lang="en-US" dirty="0"/>
          </a:p>
        </p:txBody>
      </p:sp>
      <p:sp>
        <p:nvSpPr>
          <p:cNvPr id="11" name="TextBox 10">
            <a:extLst>
              <a:ext uri="{FF2B5EF4-FFF2-40B4-BE49-F238E27FC236}">
                <a16:creationId xmlns:a16="http://schemas.microsoft.com/office/drawing/2014/main" id="{C26BDC84-1E7F-4771-87A7-44388E09B6FC}"/>
              </a:ext>
            </a:extLst>
          </p:cNvPr>
          <p:cNvSpPr txBox="1"/>
          <p:nvPr/>
        </p:nvSpPr>
        <p:spPr>
          <a:xfrm>
            <a:off x="3128410" y="454451"/>
            <a:ext cx="4996239" cy="3416320"/>
          </a:xfrm>
          <a:prstGeom prst="rect">
            <a:avLst/>
          </a:prstGeom>
          <a:noFill/>
        </p:spPr>
        <p:txBody>
          <a:bodyPr wrap="square">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21D71DA7-F6AA-4C6D-A1B5-EB93430D38B8}"/>
              </a:ext>
            </a:extLst>
          </p:cNvPr>
          <p:cNvPicPr>
            <a:picLocks noChangeAspect="1"/>
          </p:cNvPicPr>
          <p:nvPr/>
        </p:nvPicPr>
        <p:blipFill>
          <a:blip r:embed="rId3"/>
          <a:stretch>
            <a:fillRect/>
          </a:stretch>
        </p:blipFill>
        <p:spPr>
          <a:xfrm>
            <a:off x="3128410" y="505900"/>
            <a:ext cx="8888323" cy="5495797"/>
          </a:xfrm>
          <a:prstGeom prst="rect">
            <a:avLst/>
          </a:prstGeom>
        </p:spPr>
      </p:pic>
    </p:spTree>
    <p:extLst>
      <p:ext uri="{BB962C8B-B14F-4D97-AF65-F5344CB8AC3E}">
        <p14:creationId xmlns:p14="http://schemas.microsoft.com/office/powerpoint/2010/main" val="593908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E443305-9CCD-4CA8-8628-815F4A3BC23E}"/>
              </a:ext>
            </a:extLst>
          </p:cNvPr>
          <p:cNvSpPr>
            <a:spLocks noGrp="1"/>
          </p:cNvSpPr>
          <p:nvPr>
            <p:ph type="body" sz="quarter" idx="10"/>
          </p:nvPr>
        </p:nvSpPr>
        <p:spPr/>
        <p:txBody>
          <a:bodyPr/>
          <a:lstStyle/>
          <a:p>
            <a:r>
              <a:rPr lang="en-US" dirty="0"/>
              <a:t>ACLED</a:t>
            </a:r>
          </a:p>
        </p:txBody>
      </p:sp>
      <p:sp>
        <p:nvSpPr>
          <p:cNvPr id="4" name="Date Placeholder 3">
            <a:extLst>
              <a:ext uri="{FF2B5EF4-FFF2-40B4-BE49-F238E27FC236}">
                <a16:creationId xmlns:a16="http://schemas.microsoft.com/office/drawing/2014/main" id="{AF60D465-C331-4B1B-9803-21747DCBBA7E}"/>
              </a:ext>
            </a:extLst>
          </p:cNvPr>
          <p:cNvSpPr>
            <a:spLocks noGrp="1"/>
          </p:cNvSpPr>
          <p:nvPr>
            <p:ph type="dt" sz="half" idx="12"/>
          </p:nvPr>
        </p:nvSpPr>
        <p:spPr/>
        <p:txBody>
          <a:bodyPr/>
          <a:lstStyle/>
          <a:p>
            <a:r>
              <a:rPr lang="en-US" dirty="0"/>
              <a:t>Click Insert&gt;Header &amp; Footer&gt; Fixed&gt; change this text to the title of your presentation and click Apply to All</a:t>
            </a:r>
          </a:p>
        </p:txBody>
      </p:sp>
      <p:sp>
        <p:nvSpPr>
          <p:cNvPr id="5" name="Slide Number Placeholder 4">
            <a:extLst>
              <a:ext uri="{FF2B5EF4-FFF2-40B4-BE49-F238E27FC236}">
                <a16:creationId xmlns:a16="http://schemas.microsoft.com/office/drawing/2014/main" id="{40F6A970-1F69-4AE4-88FA-000135BFBCAA}"/>
              </a:ext>
            </a:extLst>
          </p:cNvPr>
          <p:cNvSpPr>
            <a:spLocks noGrp="1"/>
          </p:cNvSpPr>
          <p:nvPr>
            <p:ph type="sldNum" sz="quarter" idx="13"/>
          </p:nvPr>
        </p:nvSpPr>
        <p:spPr/>
        <p:txBody>
          <a:bodyPr/>
          <a:lstStyle/>
          <a:p>
            <a:r>
              <a:rPr lang="en-US"/>
              <a:t>| </a:t>
            </a:r>
            <a:fld id="{FC1D1ACA-FB83-934A-8F4B-0DD1CC60E8BD}" type="slidenum">
              <a:rPr lang="en-US" smtClean="0"/>
              <a:pPr/>
              <a:t>12</a:t>
            </a:fld>
            <a:endParaRPr lang="en-US"/>
          </a:p>
        </p:txBody>
      </p:sp>
      <p:sp>
        <p:nvSpPr>
          <p:cNvPr id="15" name="TextBox 14">
            <a:extLst>
              <a:ext uri="{FF2B5EF4-FFF2-40B4-BE49-F238E27FC236}">
                <a16:creationId xmlns:a16="http://schemas.microsoft.com/office/drawing/2014/main" id="{E4D580FA-85C2-4A5C-AA7F-6DE0A4A82145}"/>
              </a:ext>
            </a:extLst>
          </p:cNvPr>
          <p:cNvSpPr txBox="1"/>
          <p:nvPr/>
        </p:nvSpPr>
        <p:spPr>
          <a:xfrm>
            <a:off x="167347" y="1783866"/>
            <a:ext cx="1884371" cy="3416320"/>
          </a:xfrm>
          <a:prstGeom prst="rect">
            <a:avLst/>
          </a:prstGeom>
          <a:noFill/>
        </p:spPr>
        <p:txBody>
          <a:bodyPr wrap="square">
            <a:spAutoFit/>
          </a:bodyPr>
          <a:lstStyle/>
          <a:p>
            <a:r>
              <a:rPr lang="en-US" b="1" dirty="0"/>
              <a:t>Applications</a:t>
            </a:r>
          </a:p>
          <a:p>
            <a:endParaRPr lang="en-US" dirty="0"/>
          </a:p>
          <a:p>
            <a:r>
              <a:rPr lang="en-US" b="1" dirty="0"/>
              <a:t>What do we do with all of this?</a:t>
            </a:r>
          </a:p>
          <a:p>
            <a:endParaRPr lang="en-US" b="1" dirty="0"/>
          </a:p>
          <a:p>
            <a:r>
              <a:rPr lang="en-US" dirty="0"/>
              <a:t>Example 3: Hierarchical monthly forecasting using ARIMA models.</a:t>
            </a:r>
          </a:p>
          <a:p>
            <a:endParaRPr lang="en-US" dirty="0"/>
          </a:p>
        </p:txBody>
      </p:sp>
      <p:sp>
        <p:nvSpPr>
          <p:cNvPr id="11" name="TextBox 10">
            <a:extLst>
              <a:ext uri="{FF2B5EF4-FFF2-40B4-BE49-F238E27FC236}">
                <a16:creationId xmlns:a16="http://schemas.microsoft.com/office/drawing/2014/main" id="{C26BDC84-1E7F-4771-87A7-44388E09B6FC}"/>
              </a:ext>
            </a:extLst>
          </p:cNvPr>
          <p:cNvSpPr txBox="1"/>
          <p:nvPr/>
        </p:nvSpPr>
        <p:spPr>
          <a:xfrm>
            <a:off x="3128410" y="454451"/>
            <a:ext cx="9018202" cy="3139321"/>
          </a:xfrm>
          <a:prstGeom prst="rect">
            <a:avLst/>
          </a:prstGeom>
          <a:noFill/>
        </p:spPr>
        <p:txBody>
          <a:bodyPr wrap="square">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798BA5B2-DBC6-4F62-AA30-A55B09499739}"/>
              </a:ext>
            </a:extLst>
          </p:cNvPr>
          <p:cNvPicPr>
            <a:picLocks noChangeAspect="1"/>
          </p:cNvPicPr>
          <p:nvPr/>
        </p:nvPicPr>
        <p:blipFill>
          <a:blip r:embed="rId3"/>
          <a:stretch>
            <a:fillRect/>
          </a:stretch>
        </p:blipFill>
        <p:spPr>
          <a:xfrm>
            <a:off x="3495937" y="454451"/>
            <a:ext cx="7926485" cy="5641584"/>
          </a:xfrm>
          <a:prstGeom prst="rect">
            <a:avLst/>
          </a:prstGeom>
        </p:spPr>
      </p:pic>
    </p:spTree>
    <p:extLst>
      <p:ext uri="{BB962C8B-B14F-4D97-AF65-F5344CB8AC3E}">
        <p14:creationId xmlns:p14="http://schemas.microsoft.com/office/powerpoint/2010/main" val="718617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117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E443305-9CCD-4CA8-8628-815F4A3BC23E}"/>
              </a:ext>
            </a:extLst>
          </p:cNvPr>
          <p:cNvSpPr>
            <a:spLocks noGrp="1"/>
          </p:cNvSpPr>
          <p:nvPr>
            <p:ph type="body" sz="quarter" idx="10"/>
          </p:nvPr>
        </p:nvSpPr>
        <p:spPr/>
        <p:txBody>
          <a:bodyPr/>
          <a:lstStyle/>
          <a:p>
            <a:r>
              <a:rPr lang="en-US" dirty="0"/>
              <a:t>ACLED</a:t>
            </a:r>
          </a:p>
        </p:txBody>
      </p:sp>
      <p:sp>
        <p:nvSpPr>
          <p:cNvPr id="4" name="Date Placeholder 3">
            <a:extLst>
              <a:ext uri="{FF2B5EF4-FFF2-40B4-BE49-F238E27FC236}">
                <a16:creationId xmlns:a16="http://schemas.microsoft.com/office/drawing/2014/main" id="{AF60D465-C331-4B1B-9803-21747DCBBA7E}"/>
              </a:ext>
            </a:extLst>
          </p:cNvPr>
          <p:cNvSpPr>
            <a:spLocks noGrp="1"/>
          </p:cNvSpPr>
          <p:nvPr>
            <p:ph type="dt" sz="half" idx="12"/>
          </p:nvPr>
        </p:nvSpPr>
        <p:spPr/>
        <p:txBody>
          <a:bodyPr/>
          <a:lstStyle/>
          <a:p>
            <a:r>
              <a:rPr lang="en-US" dirty="0"/>
              <a:t>Click Insert&gt;Header &amp; Footer&gt; Fixed&gt; change this text to the title of your presentation and click Apply to All</a:t>
            </a:r>
          </a:p>
        </p:txBody>
      </p:sp>
      <p:sp>
        <p:nvSpPr>
          <p:cNvPr id="5" name="Slide Number Placeholder 4">
            <a:extLst>
              <a:ext uri="{FF2B5EF4-FFF2-40B4-BE49-F238E27FC236}">
                <a16:creationId xmlns:a16="http://schemas.microsoft.com/office/drawing/2014/main" id="{40F6A970-1F69-4AE4-88FA-000135BFBCAA}"/>
              </a:ext>
            </a:extLst>
          </p:cNvPr>
          <p:cNvSpPr>
            <a:spLocks noGrp="1"/>
          </p:cNvSpPr>
          <p:nvPr>
            <p:ph type="sldNum" sz="quarter" idx="13"/>
          </p:nvPr>
        </p:nvSpPr>
        <p:spPr/>
        <p:txBody>
          <a:bodyPr/>
          <a:lstStyle/>
          <a:p>
            <a:r>
              <a:rPr lang="en-US"/>
              <a:t>| </a:t>
            </a:r>
            <a:fld id="{FC1D1ACA-FB83-934A-8F4B-0DD1CC60E8BD}" type="slidenum">
              <a:rPr lang="en-US" smtClean="0"/>
              <a:pPr/>
              <a:t>2</a:t>
            </a:fld>
            <a:endParaRPr lang="en-US"/>
          </a:p>
        </p:txBody>
      </p:sp>
      <p:sp>
        <p:nvSpPr>
          <p:cNvPr id="22" name="TextBox 21">
            <a:extLst>
              <a:ext uri="{FF2B5EF4-FFF2-40B4-BE49-F238E27FC236}">
                <a16:creationId xmlns:a16="http://schemas.microsoft.com/office/drawing/2014/main" id="{318D80F9-5F4E-451B-BE98-D95A746DBFFD}"/>
              </a:ext>
            </a:extLst>
          </p:cNvPr>
          <p:cNvSpPr txBox="1"/>
          <p:nvPr/>
        </p:nvSpPr>
        <p:spPr>
          <a:xfrm>
            <a:off x="3047579" y="2414601"/>
            <a:ext cx="9018202" cy="3139321"/>
          </a:xfrm>
          <a:prstGeom prst="rect">
            <a:avLst/>
          </a:prstGeom>
          <a:noFill/>
        </p:spPr>
        <p:txBody>
          <a:bodyPr wrap="square">
            <a:spAutoFit/>
          </a:bodyPr>
          <a:lstStyle/>
          <a:p>
            <a:r>
              <a:rPr lang="en-US" b="1" dirty="0"/>
              <a:t>Background: </a:t>
            </a:r>
            <a:r>
              <a:rPr lang="en-US" dirty="0"/>
              <a:t>Advances in data accessibility and computing power has brought lots of promise to conflict prediction. For our specific projects, policymakers can take actions to prevent local conflict before it begins, if it can be accurately predicted.</a:t>
            </a:r>
          </a:p>
          <a:p>
            <a:endParaRPr lang="en-US" dirty="0"/>
          </a:p>
          <a:p>
            <a:r>
              <a:rPr lang="en-US" dirty="0"/>
              <a:t>The ACLED dataset provides event-specific location data for 180 countries. These conflict events contain important information surrounding the type of conflict, the actors involved, number of fatalities (if any), and time and location.</a:t>
            </a:r>
          </a:p>
          <a:p>
            <a:endParaRPr lang="en-US" dirty="0"/>
          </a:p>
          <a:p>
            <a:r>
              <a:rPr lang="en-US" b="1" dirty="0"/>
              <a:t>Objective: </a:t>
            </a:r>
            <a:r>
              <a:rPr lang="en-US" dirty="0"/>
              <a:t>Review past evidence on the feasibility of conflict prediction and present case study predicting conflict at the subnational level in Colombia using ACLED data and auxiliary data. </a:t>
            </a:r>
          </a:p>
        </p:txBody>
      </p:sp>
    </p:spTree>
    <p:extLst>
      <p:ext uri="{BB962C8B-B14F-4D97-AF65-F5344CB8AC3E}">
        <p14:creationId xmlns:p14="http://schemas.microsoft.com/office/powerpoint/2010/main" val="2947765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E443305-9CCD-4CA8-8628-815F4A3BC23E}"/>
              </a:ext>
            </a:extLst>
          </p:cNvPr>
          <p:cNvSpPr>
            <a:spLocks noGrp="1"/>
          </p:cNvSpPr>
          <p:nvPr>
            <p:ph type="body" sz="quarter" idx="10"/>
          </p:nvPr>
        </p:nvSpPr>
        <p:spPr/>
        <p:txBody>
          <a:bodyPr/>
          <a:lstStyle/>
          <a:p>
            <a:r>
              <a:rPr lang="en-US" dirty="0"/>
              <a:t>ACLED</a:t>
            </a:r>
          </a:p>
        </p:txBody>
      </p:sp>
      <p:sp>
        <p:nvSpPr>
          <p:cNvPr id="4" name="Date Placeholder 3">
            <a:extLst>
              <a:ext uri="{FF2B5EF4-FFF2-40B4-BE49-F238E27FC236}">
                <a16:creationId xmlns:a16="http://schemas.microsoft.com/office/drawing/2014/main" id="{AF60D465-C331-4B1B-9803-21747DCBBA7E}"/>
              </a:ext>
            </a:extLst>
          </p:cNvPr>
          <p:cNvSpPr>
            <a:spLocks noGrp="1"/>
          </p:cNvSpPr>
          <p:nvPr>
            <p:ph type="dt" sz="half" idx="12"/>
          </p:nvPr>
        </p:nvSpPr>
        <p:spPr/>
        <p:txBody>
          <a:bodyPr/>
          <a:lstStyle/>
          <a:p>
            <a:r>
              <a:rPr lang="en-US" dirty="0"/>
              <a:t>Click Insert&gt;Header &amp; Footer&gt; Fixed&gt; change this text to the title of your presentation and click Apply to All</a:t>
            </a:r>
          </a:p>
        </p:txBody>
      </p:sp>
      <p:sp>
        <p:nvSpPr>
          <p:cNvPr id="5" name="Slide Number Placeholder 4">
            <a:extLst>
              <a:ext uri="{FF2B5EF4-FFF2-40B4-BE49-F238E27FC236}">
                <a16:creationId xmlns:a16="http://schemas.microsoft.com/office/drawing/2014/main" id="{40F6A970-1F69-4AE4-88FA-000135BFBCAA}"/>
              </a:ext>
            </a:extLst>
          </p:cNvPr>
          <p:cNvSpPr>
            <a:spLocks noGrp="1"/>
          </p:cNvSpPr>
          <p:nvPr>
            <p:ph type="sldNum" sz="quarter" idx="13"/>
          </p:nvPr>
        </p:nvSpPr>
        <p:spPr/>
        <p:txBody>
          <a:bodyPr/>
          <a:lstStyle/>
          <a:p>
            <a:r>
              <a:rPr lang="en-US"/>
              <a:t>| </a:t>
            </a:r>
            <a:fld id="{FC1D1ACA-FB83-934A-8F4B-0DD1CC60E8BD}" type="slidenum">
              <a:rPr lang="en-US" smtClean="0"/>
              <a:pPr/>
              <a:t>3</a:t>
            </a:fld>
            <a:endParaRPr lang="en-US"/>
          </a:p>
        </p:txBody>
      </p:sp>
      <p:sp>
        <p:nvSpPr>
          <p:cNvPr id="10" name="TextBox 9">
            <a:extLst>
              <a:ext uri="{FF2B5EF4-FFF2-40B4-BE49-F238E27FC236}">
                <a16:creationId xmlns:a16="http://schemas.microsoft.com/office/drawing/2014/main" id="{15AAF0F0-AC58-4C13-8D14-F65BA6A3FB32}"/>
              </a:ext>
            </a:extLst>
          </p:cNvPr>
          <p:cNvSpPr txBox="1"/>
          <p:nvPr/>
        </p:nvSpPr>
        <p:spPr>
          <a:xfrm>
            <a:off x="167347" y="1783866"/>
            <a:ext cx="1884371" cy="1477328"/>
          </a:xfrm>
          <a:prstGeom prst="rect">
            <a:avLst/>
          </a:prstGeom>
          <a:noFill/>
        </p:spPr>
        <p:txBody>
          <a:bodyPr wrap="square">
            <a:spAutoFit/>
          </a:bodyPr>
          <a:lstStyle/>
          <a:p>
            <a:r>
              <a:rPr lang="en-US" b="1" dirty="0"/>
              <a:t>Challenges to Conflict Prediction and Forecasting:</a:t>
            </a:r>
          </a:p>
          <a:p>
            <a:endParaRPr lang="en-US" dirty="0"/>
          </a:p>
        </p:txBody>
      </p:sp>
      <p:sp>
        <p:nvSpPr>
          <p:cNvPr id="12" name="TextBox 11">
            <a:extLst>
              <a:ext uri="{FF2B5EF4-FFF2-40B4-BE49-F238E27FC236}">
                <a16:creationId xmlns:a16="http://schemas.microsoft.com/office/drawing/2014/main" id="{59842F2B-8B31-461E-8B5F-15B53CB0AD36}"/>
              </a:ext>
            </a:extLst>
          </p:cNvPr>
          <p:cNvSpPr txBox="1"/>
          <p:nvPr/>
        </p:nvSpPr>
        <p:spPr>
          <a:xfrm>
            <a:off x="3303964" y="3433514"/>
            <a:ext cx="8103301" cy="2954655"/>
          </a:xfrm>
          <a:prstGeom prst="rect">
            <a:avLst/>
          </a:prstGeom>
          <a:noFill/>
        </p:spPr>
        <p:txBody>
          <a:bodyPr wrap="square">
            <a:spAutoFit/>
          </a:bodyPr>
          <a:lstStyle/>
          <a:p>
            <a:pPr marL="285750" indent="-285750">
              <a:buFont typeface="Arial" panose="020B0604020202020204" pitchFamily="34" charset="0"/>
              <a:buChar char="•"/>
            </a:pPr>
            <a:r>
              <a:rPr lang="en-US" dirty="0"/>
              <a:t>Difficult to find time-variant auxiliary data to match to conflict event data.</a:t>
            </a:r>
          </a:p>
          <a:p>
            <a:pPr marL="742950" lvl="1" indent="-285750">
              <a:buFont typeface="Arial" panose="020B0604020202020204" pitchFamily="34" charset="0"/>
              <a:buChar char="•"/>
            </a:pPr>
            <a:r>
              <a:rPr lang="en-US" dirty="0"/>
              <a:t>Much more difficult to find time-variant auxiliary data at the subnational or more granular levels to match conflict events.</a:t>
            </a:r>
          </a:p>
          <a:p>
            <a:pPr marL="742950" lvl="1" indent="-285750">
              <a:buFont typeface="Arial" panose="020B0604020202020204" pitchFamily="34" charset="0"/>
              <a:buChar char="•"/>
            </a:pPr>
            <a:r>
              <a:rPr lang="en-US" dirty="0"/>
              <a:t>Some evidence suggests these variables can worsen predictive accuracy.</a:t>
            </a:r>
          </a:p>
          <a:p>
            <a:pPr marL="285750" indent="-285750">
              <a:buFont typeface="Arial" panose="020B0604020202020204" pitchFamily="34" charset="0"/>
              <a:buChar char="•"/>
            </a:pPr>
            <a:r>
              <a:rPr lang="en-US" dirty="0"/>
              <a:t>Conflict does not frequently occur.</a:t>
            </a:r>
          </a:p>
          <a:p>
            <a:pPr marL="285750" indent="-285750">
              <a:buFont typeface="Arial" panose="020B0604020202020204" pitchFamily="34" charset="0"/>
              <a:buChar char="•"/>
            </a:pPr>
            <a:r>
              <a:rPr lang="en-US" dirty="0"/>
              <a:t>Conflict is not auto-regressive (future conflict does not depends on where past conflict occurred).</a:t>
            </a:r>
          </a:p>
          <a:p>
            <a:pPr marL="285750" indent="-285750">
              <a:buFont typeface="Arial" panose="020B0604020202020204" pitchFamily="34" charset="0"/>
              <a:buChar char="•"/>
            </a:pPr>
            <a:endParaRPr lang="en-US" dirty="0"/>
          </a:p>
          <a:p>
            <a:endParaRPr lang="en-US" sz="2400" b="1" dirty="0"/>
          </a:p>
        </p:txBody>
      </p:sp>
      <p:pic>
        <p:nvPicPr>
          <p:cNvPr id="14" name="Picture 13">
            <a:extLst>
              <a:ext uri="{FF2B5EF4-FFF2-40B4-BE49-F238E27FC236}">
                <a16:creationId xmlns:a16="http://schemas.microsoft.com/office/drawing/2014/main" id="{DA6D4D18-2F73-44C1-B86D-D39F2B78F3FA}"/>
              </a:ext>
            </a:extLst>
          </p:cNvPr>
          <p:cNvPicPr>
            <a:picLocks noChangeAspect="1"/>
          </p:cNvPicPr>
          <p:nvPr/>
        </p:nvPicPr>
        <p:blipFill>
          <a:blip r:embed="rId3"/>
          <a:stretch>
            <a:fillRect/>
          </a:stretch>
        </p:blipFill>
        <p:spPr>
          <a:xfrm>
            <a:off x="7531487" y="423622"/>
            <a:ext cx="4104794" cy="2721220"/>
          </a:xfrm>
          <a:prstGeom prst="rect">
            <a:avLst/>
          </a:prstGeom>
        </p:spPr>
      </p:pic>
      <p:pic>
        <p:nvPicPr>
          <p:cNvPr id="15" name="Picture 14">
            <a:extLst>
              <a:ext uri="{FF2B5EF4-FFF2-40B4-BE49-F238E27FC236}">
                <a16:creationId xmlns:a16="http://schemas.microsoft.com/office/drawing/2014/main" id="{9D47AE0D-2E27-43E3-A388-E727E0FA8279}"/>
              </a:ext>
            </a:extLst>
          </p:cNvPr>
          <p:cNvPicPr>
            <a:picLocks noChangeAspect="1"/>
          </p:cNvPicPr>
          <p:nvPr/>
        </p:nvPicPr>
        <p:blipFill>
          <a:blip r:embed="rId4"/>
          <a:stretch>
            <a:fillRect/>
          </a:stretch>
        </p:blipFill>
        <p:spPr>
          <a:xfrm>
            <a:off x="3243335" y="430862"/>
            <a:ext cx="4171486" cy="2713979"/>
          </a:xfrm>
          <a:prstGeom prst="rect">
            <a:avLst/>
          </a:prstGeom>
        </p:spPr>
      </p:pic>
    </p:spTree>
    <p:extLst>
      <p:ext uri="{BB962C8B-B14F-4D97-AF65-F5344CB8AC3E}">
        <p14:creationId xmlns:p14="http://schemas.microsoft.com/office/powerpoint/2010/main" val="147245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E443305-9CCD-4CA8-8628-815F4A3BC23E}"/>
              </a:ext>
            </a:extLst>
          </p:cNvPr>
          <p:cNvSpPr>
            <a:spLocks noGrp="1"/>
          </p:cNvSpPr>
          <p:nvPr>
            <p:ph type="body" sz="quarter" idx="10"/>
          </p:nvPr>
        </p:nvSpPr>
        <p:spPr/>
        <p:txBody>
          <a:bodyPr/>
          <a:lstStyle/>
          <a:p>
            <a:r>
              <a:rPr lang="en-US" dirty="0"/>
              <a:t>ACLED</a:t>
            </a:r>
          </a:p>
        </p:txBody>
      </p:sp>
      <p:sp>
        <p:nvSpPr>
          <p:cNvPr id="4" name="Date Placeholder 3">
            <a:extLst>
              <a:ext uri="{FF2B5EF4-FFF2-40B4-BE49-F238E27FC236}">
                <a16:creationId xmlns:a16="http://schemas.microsoft.com/office/drawing/2014/main" id="{AF60D465-C331-4B1B-9803-21747DCBBA7E}"/>
              </a:ext>
            </a:extLst>
          </p:cNvPr>
          <p:cNvSpPr>
            <a:spLocks noGrp="1"/>
          </p:cNvSpPr>
          <p:nvPr>
            <p:ph type="dt" sz="half" idx="12"/>
          </p:nvPr>
        </p:nvSpPr>
        <p:spPr/>
        <p:txBody>
          <a:bodyPr/>
          <a:lstStyle/>
          <a:p>
            <a:r>
              <a:rPr lang="en-US" dirty="0"/>
              <a:t>Click Insert&gt;Header &amp; Footer&gt; Fixed&gt; change this text to the title of your presentation and click Apply to All</a:t>
            </a:r>
          </a:p>
        </p:txBody>
      </p:sp>
      <p:sp>
        <p:nvSpPr>
          <p:cNvPr id="5" name="Slide Number Placeholder 4">
            <a:extLst>
              <a:ext uri="{FF2B5EF4-FFF2-40B4-BE49-F238E27FC236}">
                <a16:creationId xmlns:a16="http://schemas.microsoft.com/office/drawing/2014/main" id="{40F6A970-1F69-4AE4-88FA-000135BFBCAA}"/>
              </a:ext>
            </a:extLst>
          </p:cNvPr>
          <p:cNvSpPr>
            <a:spLocks noGrp="1"/>
          </p:cNvSpPr>
          <p:nvPr>
            <p:ph type="sldNum" sz="quarter" idx="13"/>
          </p:nvPr>
        </p:nvSpPr>
        <p:spPr/>
        <p:txBody>
          <a:bodyPr/>
          <a:lstStyle/>
          <a:p>
            <a:r>
              <a:rPr lang="en-US"/>
              <a:t>| </a:t>
            </a:r>
            <a:fld id="{FC1D1ACA-FB83-934A-8F4B-0DD1CC60E8BD}" type="slidenum">
              <a:rPr lang="en-US" smtClean="0"/>
              <a:pPr/>
              <a:t>4</a:t>
            </a:fld>
            <a:endParaRPr lang="en-US"/>
          </a:p>
        </p:txBody>
      </p:sp>
      <p:sp>
        <p:nvSpPr>
          <p:cNvPr id="22" name="TextBox 21">
            <a:extLst>
              <a:ext uri="{FF2B5EF4-FFF2-40B4-BE49-F238E27FC236}">
                <a16:creationId xmlns:a16="http://schemas.microsoft.com/office/drawing/2014/main" id="{318D80F9-5F4E-451B-BE98-D95A746DBFFD}"/>
              </a:ext>
            </a:extLst>
          </p:cNvPr>
          <p:cNvSpPr txBox="1"/>
          <p:nvPr/>
        </p:nvSpPr>
        <p:spPr>
          <a:xfrm>
            <a:off x="3065778" y="1531213"/>
            <a:ext cx="8938634" cy="4339650"/>
          </a:xfrm>
          <a:prstGeom prst="rect">
            <a:avLst/>
          </a:prstGeom>
          <a:noFill/>
        </p:spPr>
        <p:txBody>
          <a:bodyPr wrap="square">
            <a:spAutoFit/>
          </a:bodyPr>
          <a:lstStyle/>
          <a:p>
            <a:r>
              <a:rPr lang="en-US" sz="2400" b="1" dirty="0"/>
              <a:t>What does the evidence suggest?</a:t>
            </a:r>
          </a:p>
          <a:p>
            <a:pPr marL="285750" indent="-285750">
              <a:buFont typeface="Arial" panose="020B0604020202020204" pitchFamily="34" charset="0"/>
              <a:buChar char="•"/>
            </a:pPr>
            <a:r>
              <a:rPr lang="en-US" dirty="0"/>
              <a:t>Conflict in the next year is predictable using time-invariant auxiliary data (</a:t>
            </a:r>
            <a:r>
              <a:rPr lang="en-US" dirty="0" err="1"/>
              <a:t>Bazzi</a:t>
            </a:r>
            <a:r>
              <a:rPr lang="en-US" dirty="0"/>
              <a:t> et al. 2019).</a:t>
            </a:r>
          </a:p>
          <a:p>
            <a:pPr marL="285750" indent="-285750">
              <a:buFont typeface="Arial" panose="020B0604020202020204" pitchFamily="34" charset="0"/>
              <a:buChar char="•"/>
            </a:pPr>
            <a:r>
              <a:rPr lang="en-US" dirty="0"/>
              <a:t>Location-based hot spot prediction provides accurate results using time-invariant auxiliary data and geospatial covariates (Blair, Hartman &amp; </a:t>
            </a:r>
            <a:r>
              <a:rPr lang="en-US" dirty="0" err="1"/>
              <a:t>Blattman</a:t>
            </a:r>
            <a:r>
              <a:rPr lang="en-US" dirty="0"/>
              <a:t> 2016).</a:t>
            </a:r>
          </a:p>
          <a:p>
            <a:pPr marL="285750" indent="-285750">
              <a:buFont typeface="Arial" panose="020B0604020202020204" pitchFamily="34" charset="0"/>
              <a:buChar char="•"/>
            </a:pPr>
            <a:r>
              <a:rPr lang="en-US" dirty="0"/>
              <a:t>Mixed evidence on the feasibility of monthly conflict prediction (</a:t>
            </a:r>
            <a:r>
              <a:rPr lang="en-US" dirty="0" err="1"/>
              <a:t>Beger</a:t>
            </a:r>
            <a:r>
              <a:rPr lang="en-US" dirty="0"/>
              <a:t>, </a:t>
            </a:r>
            <a:r>
              <a:rPr lang="en-US" dirty="0" err="1"/>
              <a:t>Dorff</a:t>
            </a:r>
            <a:r>
              <a:rPr lang="en-US" dirty="0"/>
              <a:t>, &amp; Ward, 2014). </a:t>
            </a:r>
          </a:p>
          <a:p>
            <a:pPr marL="285750" indent="-285750">
              <a:buFont typeface="Arial" panose="020B0604020202020204" pitchFamily="34" charset="0"/>
              <a:buChar char="•"/>
            </a:pPr>
            <a:r>
              <a:rPr lang="en-US" dirty="0"/>
              <a:t>Time variant variables, such as natural disasters, commodity prices, do a particularly poor job of predicting conflict. </a:t>
            </a:r>
          </a:p>
          <a:p>
            <a:pPr marL="285750" indent="-285750">
              <a:buFont typeface="Arial" panose="020B0604020202020204" pitchFamily="34" charset="0"/>
              <a:buChar char="•"/>
            </a:pPr>
            <a:r>
              <a:rPr lang="en-US" dirty="0"/>
              <a:t>Early warning systems may not be feasible:</a:t>
            </a:r>
          </a:p>
          <a:p>
            <a:pPr marL="742950" lvl="1" indent="-285750">
              <a:buFont typeface="Arial" panose="020B0604020202020204" pitchFamily="34" charset="0"/>
              <a:buChar char="•"/>
            </a:pPr>
            <a:r>
              <a:rPr lang="en-US" dirty="0"/>
              <a:t>Month or day level forecasting has limited predictive power.</a:t>
            </a:r>
          </a:p>
          <a:p>
            <a:pPr marL="742950" lvl="1" indent="-285750">
              <a:buFont typeface="Arial" panose="020B0604020202020204" pitchFamily="34" charset="0"/>
              <a:buChar char="•"/>
            </a:pPr>
            <a:r>
              <a:rPr lang="en-US" dirty="0"/>
              <a:t>Challenging to predict new outbreaks or escalations of violence. (</a:t>
            </a:r>
            <a:r>
              <a:rPr lang="en-US" dirty="0" err="1"/>
              <a:t>Bazzi</a:t>
            </a:r>
            <a:r>
              <a:rPr lang="en-US" dirty="0"/>
              <a:t> et al 2019).</a:t>
            </a:r>
          </a:p>
          <a:p>
            <a:pPr marL="285750" indent="-285750">
              <a:buFont typeface="Arial" panose="020B0604020202020204" pitchFamily="34" charset="0"/>
              <a:buChar char="•"/>
            </a:pPr>
            <a:endParaRPr lang="en-US" dirty="0"/>
          </a:p>
          <a:p>
            <a:endParaRPr lang="en-US" dirty="0"/>
          </a:p>
        </p:txBody>
      </p:sp>
      <p:sp>
        <p:nvSpPr>
          <p:cNvPr id="7" name="TextBox 6">
            <a:extLst>
              <a:ext uri="{FF2B5EF4-FFF2-40B4-BE49-F238E27FC236}">
                <a16:creationId xmlns:a16="http://schemas.microsoft.com/office/drawing/2014/main" id="{6E7A57D0-B894-496D-B447-E3B36F8432CD}"/>
              </a:ext>
            </a:extLst>
          </p:cNvPr>
          <p:cNvSpPr txBox="1"/>
          <p:nvPr/>
        </p:nvSpPr>
        <p:spPr>
          <a:xfrm>
            <a:off x="167347" y="1783866"/>
            <a:ext cx="1884371" cy="923330"/>
          </a:xfrm>
          <a:prstGeom prst="rect">
            <a:avLst/>
          </a:prstGeom>
          <a:noFill/>
        </p:spPr>
        <p:txBody>
          <a:bodyPr wrap="square">
            <a:spAutoFit/>
          </a:bodyPr>
          <a:lstStyle/>
          <a:p>
            <a:r>
              <a:rPr lang="en-US" b="1" dirty="0"/>
              <a:t>Literature Review</a:t>
            </a:r>
          </a:p>
          <a:p>
            <a:endParaRPr lang="en-US" dirty="0"/>
          </a:p>
        </p:txBody>
      </p:sp>
    </p:spTree>
    <p:extLst>
      <p:ext uri="{BB962C8B-B14F-4D97-AF65-F5344CB8AC3E}">
        <p14:creationId xmlns:p14="http://schemas.microsoft.com/office/powerpoint/2010/main" val="1628815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E443305-9CCD-4CA8-8628-815F4A3BC23E}"/>
              </a:ext>
            </a:extLst>
          </p:cNvPr>
          <p:cNvSpPr>
            <a:spLocks noGrp="1"/>
          </p:cNvSpPr>
          <p:nvPr>
            <p:ph type="body" sz="quarter" idx="10"/>
          </p:nvPr>
        </p:nvSpPr>
        <p:spPr/>
        <p:txBody>
          <a:bodyPr/>
          <a:lstStyle/>
          <a:p>
            <a:r>
              <a:rPr lang="en-US" dirty="0"/>
              <a:t>ACLED</a:t>
            </a:r>
          </a:p>
        </p:txBody>
      </p:sp>
      <p:sp>
        <p:nvSpPr>
          <p:cNvPr id="4" name="Date Placeholder 3">
            <a:extLst>
              <a:ext uri="{FF2B5EF4-FFF2-40B4-BE49-F238E27FC236}">
                <a16:creationId xmlns:a16="http://schemas.microsoft.com/office/drawing/2014/main" id="{AF60D465-C331-4B1B-9803-21747DCBBA7E}"/>
              </a:ext>
            </a:extLst>
          </p:cNvPr>
          <p:cNvSpPr>
            <a:spLocks noGrp="1"/>
          </p:cNvSpPr>
          <p:nvPr>
            <p:ph type="dt" sz="half" idx="12"/>
          </p:nvPr>
        </p:nvSpPr>
        <p:spPr/>
        <p:txBody>
          <a:bodyPr/>
          <a:lstStyle/>
          <a:p>
            <a:r>
              <a:rPr lang="en-US" dirty="0"/>
              <a:t>Click Insert&gt;Header &amp; Footer&gt; Fixed&gt; change this text to the title of your presentation and click Apply to All</a:t>
            </a:r>
          </a:p>
        </p:txBody>
      </p:sp>
      <p:sp>
        <p:nvSpPr>
          <p:cNvPr id="5" name="Slide Number Placeholder 4">
            <a:extLst>
              <a:ext uri="{FF2B5EF4-FFF2-40B4-BE49-F238E27FC236}">
                <a16:creationId xmlns:a16="http://schemas.microsoft.com/office/drawing/2014/main" id="{40F6A970-1F69-4AE4-88FA-000135BFBCAA}"/>
              </a:ext>
            </a:extLst>
          </p:cNvPr>
          <p:cNvSpPr>
            <a:spLocks noGrp="1"/>
          </p:cNvSpPr>
          <p:nvPr>
            <p:ph type="sldNum" sz="quarter" idx="13"/>
          </p:nvPr>
        </p:nvSpPr>
        <p:spPr/>
        <p:txBody>
          <a:bodyPr/>
          <a:lstStyle/>
          <a:p>
            <a:r>
              <a:rPr lang="en-US"/>
              <a:t>| </a:t>
            </a:r>
            <a:fld id="{FC1D1ACA-FB83-934A-8F4B-0DD1CC60E8BD}" type="slidenum">
              <a:rPr lang="en-US" smtClean="0"/>
              <a:pPr/>
              <a:t>5</a:t>
            </a:fld>
            <a:endParaRPr lang="en-US"/>
          </a:p>
        </p:txBody>
      </p:sp>
      <p:sp>
        <p:nvSpPr>
          <p:cNvPr id="22" name="TextBox 21">
            <a:extLst>
              <a:ext uri="{FF2B5EF4-FFF2-40B4-BE49-F238E27FC236}">
                <a16:creationId xmlns:a16="http://schemas.microsoft.com/office/drawing/2014/main" id="{318D80F9-5F4E-451B-BE98-D95A746DBFFD}"/>
              </a:ext>
            </a:extLst>
          </p:cNvPr>
          <p:cNvSpPr txBox="1"/>
          <p:nvPr/>
        </p:nvSpPr>
        <p:spPr>
          <a:xfrm>
            <a:off x="3177665" y="194809"/>
            <a:ext cx="8888116" cy="4801314"/>
          </a:xfrm>
          <a:prstGeom prst="rect">
            <a:avLst/>
          </a:prstGeom>
          <a:noFill/>
        </p:spPr>
        <p:txBody>
          <a:bodyPr wrap="square">
            <a:spAutoFit/>
          </a:bodyPr>
          <a:lstStyle/>
          <a:p>
            <a:r>
              <a:rPr lang="en-US" dirty="0"/>
              <a:t>Key variables used for prediction:</a:t>
            </a:r>
          </a:p>
          <a:p>
            <a:endParaRPr lang="en-US" dirty="0"/>
          </a:p>
          <a:p>
            <a:pPr marL="285750" indent="-285750">
              <a:buFontTx/>
              <a:buChar char="-"/>
            </a:pPr>
            <a:r>
              <a:rPr lang="en-US" b="1" dirty="0"/>
              <a:t>Electoral:</a:t>
            </a:r>
            <a:r>
              <a:rPr lang="en-US" dirty="0"/>
              <a:t> probability ratio index, first round vote for Colombia Humana party (Petro); first round vote for Centro </a:t>
            </a:r>
            <a:r>
              <a:rPr lang="en-US" dirty="0" err="1"/>
              <a:t>Democratico</a:t>
            </a:r>
            <a:r>
              <a:rPr lang="en-US" dirty="0"/>
              <a:t> (Duque); electoral margin for Presidential vote in second round run-off.</a:t>
            </a:r>
          </a:p>
          <a:p>
            <a:pPr marL="285750" indent="-285750">
              <a:buFontTx/>
              <a:buChar char="-"/>
            </a:pPr>
            <a:r>
              <a:rPr lang="en-US" b="1" dirty="0"/>
              <a:t>Demographic: </a:t>
            </a:r>
            <a:r>
              <a:rPr lang="en-US" dirty="0"/>
              <a:t>diversity index, percent ethnic minority, total population, population density (DANE 2018 Census).</a:t>
            </a:r>
          </a:p>
          <a:p>
            <a:pPr marL="285750" indent="-285750">
              <a:buFontTx/>
              <a:buChar char="-"/>
            </a:pPr>
            <a:r>
              <a:rPr lang="en-US" b="1" dirty="0"/>
              <a:t>Socioeconomic:</a:t>
            </a:r>
            <a:r>
              <a:rPr lang="en-US" dirty="0"/>
              <a:t> NBI poverty rate; GDP per capita; percent in </a:t>
            </a:r>
            <a:r>
              <a:rPr lang="en-US" dirty="0" err="1"/>
              <a:t>estrato</a:t>
            </a:r>
            <a:r>
              <a:rPr lang="en-US" dirty="0"/>
              <a:t> one; percent of ‘</a:t>
            </a:r>
            <a:r>
              <a:rPr lang="en-US" dirty="0" err="1"/>
              <a:t>ni-ni’s</a:t>
            </a:r>
            <a:r>
              <a:rPr lang="en-US" dirty="0"/>
              <a:t>’; percent of young males completed primary school and above (DANE 2018 Census &amp; </a:t>
            </a:r>
            <a:r>
              <a:rPr lang="en-US" b="0" i="0" dirty="0">
                <a:solidFill>
                  <a:srgbClr val="4D5156"/>
                </a:solidFill>
                <a:effectLst/>
                <a:latin typeface="Roboto" panose="02000000000000000000" pitchFamily="2" charset="0"/>
              </a:rPr>
              <a:t>ECV 2020).</a:t>
            </a:r>
            <a:endParaRPr lang="en-US" dirty="0"/>
          </a:p>
          <a:p>
            <a:pPr marL="285750" indent="-285750">
              <a:buFontTx/>
              <a:buChar char="-"/>
            </a:pPr>
            <a:r>
              <a:rPr lang="en-US" b="1" dirty="0"/>
              <a:t>Geospatial:</a:t>
            </a:r>
            <a:r>
              <a:rPr lang="en-US" dirty="0"/>
              <a:t> terrain ruggedness index (TRI); nightlights (NL); distance to a city of 50K inhabitants; vegetation index (NDVI); </a:t>
            </a:r>
          </a:p>
          <a:p>
            <a:pPr marL="285750" indent="-285750">
              <a:buFontTx/>
              <a:buChar char="-"/>
            </a:pPr>
            <a:r>
              <a:rPr lang="en-US" b="1" dirty="0"/>
              <a:t>Public Finances: </a:t>
            </a:r>
            <a:r>
              <a:rPr lang="en-US" dirty="0"/>
              <a:t>fiscal transfer dependence; primary municipal deficit; current account deficit (Ministry of Planning 2020).</a:t>
            </a:r>
            <a:endParaRPr lang="en-US" b="1" dirty="0"/>
          </a:p>
          <a:p>
            <a:pPr marL="285750" indent="-285750">
              <a:buFontTx/>
              <a:buChar char="-"/>
            </a:pPr>
            <a:r>
              <a:rPr lang="en-US" b="1" dirty="0"/>
              <a:t>Natural Disasters: </a:t>
            </a:r>
            <a:r>
              <a:rPr lang="en-US" dirty="0"/>
              <a:t>natural disasters event data (Min. Environment - 2018-2021) </a:t>
            </a:r>
          </a:p>
          <a:p>
            <a:pPr marL="285750" indent="-285750">
              <a:buFontTx/>
              <a:buChar char="-"/>
            </a:pPr>
            <a:endParaRPr lang="en-US" dirty="0"/>
          </a:p>
          <a:p>
            <a:endParaRPr lang="en-US" dirty="0"/>
          </a:p>
        </p:txBody>
      </p:sp>
      <p:sp>
        <p:nvSpPr>
          <p:cNvPr id="8" name="TextBox 7">
            <a:extLst>
              <a:ext uri="{FF2B5EF4-FFF2-40B4-BE49-F238E27FC236}">
                <a16:creationId xmlns:a16="http://schemas.microsoft.com/office/drawing/2014/main" id="{68756778-D47D-486B-AD0F-1FEBCC79576C}"/>
              </a:ext>
            </a:extLst>
          </p:cNvPr>
          <p:cNvSpPr txBox="1"/>
          <p:nvPr/>
        </p:nvSpPr>
        <p:spPr>
          <a:xfrm>
            <a:off x="167347" y="1783866"/>
            <a:ext cx="2540489" cy="2585323"/>
          </a:xfrm>
          <a:prstGeom prst="rect">
            <a:avLst/>
          </a:prstGeom>
          <a:noFill/>
        </p:spPr>
        <p:txBody>
          <a:bodyPr wrap="square">
            <a:spAutoFit/>
          </a:bodyPr>
          <a:lstStyle/>
          <a:p>
            <a:r>
              <a:rPr lang="en-US" b="1" dirty="0"/>
              <a:t>Case Study: </a:t>
            </a:r>
            <a:r>
              <a:rPr lang="en-US" dirty="0"/>
              <a:t>Predicting Conflict in Colombia.</a:t>
            </a:r>
          </a:p>
          <a:p>
            <a:endParaRPr lang="en-US" dirty="0"/>
          </a:p>
          <a:p>
            <a:r>
              <a:rPr lang="en-US" dirty="0"/>
              <a:t>Timeframe – 04/01/2018 – Present.</a:t>
            </a:r>
          </a:p>
          <a:p>
            <a:endParaRPr lang="en-US" dirty="0"/>
          </a:p>
          <a:p>
            <a:endParaRPr lang="en-US" dirty="0"/>
          </a:p>
          <a:p>
            <a:endParaRPr lang="en-US" dirty="0"/>
          </a:p>
        </p:txBody>
      </p:sp>
    </p:spTree>
    <p:extLst>
      <p:ext uri="{BB962C8B-B14F-4D97-AF65-F5344CB8AC3E}">
        <p14:creationId xmlns:p14="http://schemas.microsoft.com/office/powerpoint/2010/main" val="3122301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E443305-9CCD-4CA8-8628-815F4A3BC23E}"/>
              </a:ext>
            </a:extLst>
          </p:cNvPr>
          <p:cNvSpPr>
            <a:spLocks noGrp="1"/>
          </p:cNvSpPr>
          <p:nvPr>
            <p:ph type="body" sz="quarter" idx="10"/>
          </p:nvPr>
        </p:nvSpPr>
        <p:spPr/>
        <p:txBody>
          <a:bodyPr/>
          <a:lstStyle/>
          <a:p>
            <a:r>
              <a:rPr lang="en-US" dirty="0"/>
              <a:t>ACLED</a:t>
            </a:r>
          </a:p>
        </p:txBody>
      </p:sp>
      <p:sp>
        <p:nvSpPr>
          <p:cNvPr id="4" name="Date Placeholder 3">
            <a:extLst>
              <a:ext uri="{FF2B5EF4-FFF2-40B4-BE49-F238E27FC236}">
                <a16:creationId xmlns:a16="http://schemas.microsoft.com/office/drawing/2014/main" id="{AF60D465-C331-4B1B-9803-21747DCBBA7E}"/>
              </a:ext>
            </a:extLst>
          </p:cNvPr>
          <p:cNvSpPr>
            <a:spLocks noGrp="1"/>
          </p:cNvSpPr>
          <p:nvPr>
            <p:ph type="dt" sz="half" idx="12"/>
          </p:nvPr>
        </p:nvSpPr>
        <p:spPr/>
        <p:txBody>
          <a:bodyPr/>
          <a:lstStyle/>
          <a:p>
            <a:r>
              <a:rPr lang="en-US" dirty="0"/>
              <a:t>Click Insert&gt;Header &amp; Footer&gt; Fixed&gt; change this text to the title of your presentation and click Apply to All</a:t>
            </a:r>
          </a:p>
        </p:txBody>
      </p:sp>
      <p:sp>
        <p:nvSpPr>
          <p:cNvPr id="5" name="Slide Number Placeholder 4">
            <a:extLst>
              <a:ext uri="{FF2B5EF4-FFF2-40B4-BE49-F238E27FC236}">
                <a16:creationId xmlns:a16="http://schemas.microsoft.com/office/drawing/2014/main" id="{40F6A970-1F69-4AE4-88FA-000135BFBCAA}"/>
              </a:ext>
            </a:extLst>
          </p:cNvPr>
          <p:cNvSpPr>
            <a:spLocks noGrp="1"/>
          </p:cNvSpPr>
          <p:nvPr>
            <p:ph type="sldNum" sz="quarter" idx="13"/>
          </p:nvPr>
        </p:nvSpPr>
        <p:spPr/>
        <p:txBody>
          <a:bodyPr/>
          <a:lstStyle/>
          <a:p>
            <a:r>
              <a:rPr lang="en-US"/>
              <a:t>| </a:t>
            </a:r>
            <a:fld id="{FC1D1ACA-FB83-934A-8F4B-0DD1CC60E8BD}" type="slidenum">
              <a:rPr lang="en-US" smtClean="0"/>
              <a:pPr/>
              <a:t>6</a:t>
            </a:fld>
            <a:endParaRPr lang="en-US"/>
          </a:p>
        </p:txBody>
      </p:sp>
      <p:sp>
        <p:nvSpPr>
          <p:cNvPr id="22" name="TextBox 21">
            <a:extLst>
              <a:ext uri="{FF2B5EF4-FFF2-40B4-BE49-F238E27FC236}">
                <a16:creationId xmlns:a16="http://schemas.microsoft.com/office/drawing/2014/main" id="{318D80F9-5F4E-451B-BE98-D95A746DBFFD}"/>
              </a:ext>
            </a:extLst>
          </p:cNvPr>
          <p:cNvSpPr txBox="1"/>
          <p:nvPr/>
        </p:nvSpPr>
        <p:spPr>
          <a:xfrm>
            <a:off x="3128410" y="454451"/>
            <a:ext cx="9018202" cy="3139321"/>
          </a:xfrm>
          <a:prstGeom prst="rect">
            <a:avLst/>
          </a:prstGeom>
          <a:noFill/>
        </p:spPr>
        <p:txBody>
          <a:bodyPr wrap="square">
            <a:spAutoFit/>
          </a:bodyPr>
          <a:lstStyle/>
          <a:p>
            <a:endParaRPr lang="en-US" dirty="0"/>
          </a:p>
          <a:p>
            <a:r>
              <a:rPr lang="en-US" b="1" dirty="0"/>
              <a:t>Methodology:</a:t>
            </a:r>
          </a:p>
          <a:p>
            <a:r>
              <a:rPr lang="en-US" b="1" dirty="0"/>
              <a:t>Following similar method used in </a:t>
            </a:r>
            <a:r>
              <a:rPr lang="en-US" b="1" dirty="0" err="1"/>
              <a:t>Bazzi</a:t>
            </a:r>
            <a:r>
              <a:rPr lang="en-US" b="1" dirty="0"/>
              <a:t> et al 2019:</a:t>
            </a:r>
          </a:p>
          <a:p>
            <a:pPr marL="285750" indent="-285750">
              <a:buFontTx/>
              <a:buChar char="-"/>
            </a:pPr>
            <a:r>
              <a:rPr lang="en-US" dirty="0"/>
              <a:t>Partition data into test and training datasets.</a:t>
            </a:r>
          </a:p>
          <a:p>
            <a:pPr marL="285750" indent="-285750">
              <a:buFontTx/>
              <a:buChar char="-"/>
            </a:pPr>
            <a:r>
              <a:rPr lang="en-US" dirty="0"/>
              <a:t>Training dataset contains conflict and auxiliary data for 2018-2020.  </a:t>
            </a:r>
          </a:p>
          <a:p>
            <a:pPr marL="285750" indent="-285750">
              <a:buFontTx/>
              <a:buChar char="-"/>
            </a:pPr>
            <a:r>
              <a:rPr lang="en-US" dirty="0"/>
              <a:t>Train LASSO, Random Forest, Gradient Boosting Machine – </a:t>
            </a:r>
            <a:r>
              <a:rPr lang="en-US" dirty="0" err="1"/>
              <a:t>Xboost</a:t>
            </a:r>
            <a:r>
              <a:rPr lang="en-US" dirty="0"/>
              <a:t>, and Support Vector Machine </a:t>
            </a:r>
            <a:r>
              <a:rPr lang="en-US" dirty="0" err="1"/>
              <a:t>maching</a:t>
            </a:r>
            <a:r>
              <a:rPr lang="en-US" dirty="0"/>
              <a:t> learning algorithms on training dataset for 2018-2020. </a:t>
            </a:r>
          </a:p>
          <a:p>
            <a:pPr marL="285750" indent="-285750">
              <a:buFontTx/>
              <a:buChar char="-"/>
            </a:pPr>
            <a:r>
              <a:rPr lang="en-US" dirty="0"/>
              <a:t>Based on results, predict the likelihood of one violent event, five violent events, and a one-year standard deviation increase in violent events for 2021.</a:t>
            </a:r>
          </a:p>
          <a:p>
            <a:pPr marL="285750" indent="-285750">
              <a:buFontTx/>
              <a:buChar char="-"/>
            </a:pPr>
            <a:r>
              <a:rPr lang="en-US" dirty="0"/>
              <a:t>Report on key accuracy metrics: AUC/ROC, Accuracy, Specificity, Sensitivity. </a:t>
            </a:r>
          </a:p>
          <a:p>
            <a:endParaRPr lang="en-US" dirty="0"/>
          </a:p>
        </p:txBody>
      </p:sp>
      <p:pic>
        <p:nvPicPr>
          <p:cNvPr id="14" name="Picture 13">
            <a:extLst>
              <a:ext uri="{FF2B5EF4-FFF2-40B4-BE49-F238E27FC236}">
                <a16:creationId xmlns:a16="http://schemas.microsoft.com/office/drawing/2014/main" id="{60AB1744-BDCD-41B3-BB29-DE8731BFC601}"/>
              </a:ext>
            </a:extLst>
          </p:cNvPr>
          <p:cNvPicPr>
            <a:picLocks noChangeAspect="1"/>
          </p:cNvPicPr>
          <p:nvPr/>
        </p:nvPicPr>
        <p:blipFill>
          <a:blip r:embed="rId3"/>
          <a:stretch>
            <a:fillRect/>
          </a:stretch>
        </p:blipFill>
        <p:spPr>
          <a:xfrm>
            <a:off x="5128574" y="3326293"/>
            <a:ext cx="4840654" cy="2927596"/>
          </a:xfrm>
          <a:prstGeom prst="rect">
            <a:avLst/>
          </a:prstGeom>
        </p:spPr>
      </p:pic>
      <p:sp>
        <p:nvSpPr>
          <p:cNvPr id="17" name="TextBox 16">
            <a:extLst>
              <a:ext uri="{FF2B5EF4-FFF2-40B4-BE49-F238E27FC236}">
                <a16:creationId xmlns:a16="http://schemas.microsoft.com/office/drawing/2014/main" id="{6463D884-3107-4054-82F2-DEC2CC31E2E4}"/>
              </a:ext>
            </a:extLst>
          </p:cNvPr>
          <p:cNvSpPr txBox="1"/>
          <p:nvPr/>
        </p:nvSpPr>
        <p:spPr>
          <a:xfrm>
            <a:off x="167347" y="1783866"/>
            <a:ext cx="2540489" cy="2585323"/>
          </a:xfrm>
          <a:prstGeom prst="rect">
            <a:avLst/>
          </a:prstGeom>
          <a:noFill/>
        </p:spPr>
        <p:txBody>
          <a:bodyPr wrap="square">
            <a:spAutoFit/>
          </a:bodyPr>
          <a:lstStyle/>
          <a:p>
            <a:r>
              <a:rPr lang="en-US" b="1" dirty="0"/>
              <a:t>Case Study: </a:t>
            </a:r>
            <a:r>
              <a:rPr lang="en-US" dirty="0"/>
              <a:t>Predicting Conflict in Colombia.</a:t>
            </a:r>
          </a:p>
          <a:p>
            <a:endParaRPr lang="en-US" dirty="0"/>
          </a:p>
          <a:p>
            <a:r>
              <a:rPr lang="en-US" dirty="0"/>
              <a:t>Timeframe – 04/01/2018 – Present.</a:t>
            </a:r>
          </a:p>
          <a:p>
            <a:endParaRPr lang="en-US" dirty="0"/>
          </a:p>
          <a:p>
            <a:endParaRPr lang="en-US" dirty="0"/>
          </a:p>
          <a:p>
            <a:endParaRPr lang="en-US" dirty="0"/>
          </a:p>
        </p:txBody>
      </p:sp>
    </p:spTree>
    <p:extLst>
      <p:ext uri="{BB962C8B-B14F-4D97-AF65-F5344CB8AC3E}">
        <p14:creationId xmlns:p14="http://schemas.microsoft.com/office/powerpoint/2010/main" val="4047167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E443305-9CCD-4CA8-8628-815F4A3BC23E}"/>
              </a:ext>
            </a:extLst>
          </p:cNvPr>
          <p:cNvSpPr>
            <a:spLocks noGrp="1"/>
          </p:cNvSpPr>
          <p:nvPr>
            <p:ph type="body" sz="quarter" idx="10"/>
          </p:nvPr>
        </p:nvSpPr>
        <p:spPr/>
        <p:txBody>
          <a:bodyPr/>
          <a:lstStyle/>
          <a:p>
            <a:r>
              <a:rPr lang="en-US" dirty="0"/>
              <a:t>ACLED</a:t>
            </a:r>
          </a:p>
        </p:txBody>
      </p:sp>
      <p:sp>
        <p:nvSpPr>
          <p:cNvPr id="4" name="Date Placeholder 3">
            <a:extLst>
              <a:ext uri="{FF2B5EF4-FFF2-40B4-BE49-F238E27FC236}">
                <a16:creationId xmlns:a16="http://schemas.microsoft.com/office/drawing/2014/main" id="{AF60D465-C331-4B1B-9803-21747DCBBA7E}"/>
              </a:ext>
            </a:extLst>
          </p:cNvPr>
          <p:cNvSpPr>
            <a:spLocks noGrp="1"/>
          </p:cNvSpPr>
          <p:nvPr>
            <p:ph type="dt" sz="half" idx="12"/>
          </p:nvPr>
        </p:nvSpPr>
        <p:spPr/>
        <p:txBody>
          <a:bodyPr/>
          <a:lstStyle/>
          <a:p>
            <a:r>
              <a:rPr lang="en-US" dirty="0"/>
              <a:t>Click Insert&gt;Header &amp; Footer&gt; Fixed&gt; change this text to the title of your presentation and click Apply to All</a:t>
            </a:r>
          </a:p>
        </p:txBody>
      </p:sp>
      <p:sp>
        <p:nvSpPr>
          <p:cNvPr id="5" name="Slide Number Placeholder 4">
            <a:extLst>
              <a:ext uri="{FF2B5EF4-FFF2-40B4-BE49-F238E27FC236}">
                <a16:creationId xmlns:a16="http://schemas.microsoft.com/office/drawing/2014/main" id="{40F6A970-1F69-4AE4-88FA-000135BFBCAA}"/>
              </a:ext>
            </a:extLst>
          </p:cNvPr>
          <p:cNvSpPr>
            <a:spLocks noGrp="1"/>
          </p:cNvSpPr>
          <p:nvPr>
            <p:ph type="sldNum" sz="quarter" idx="13"/>
          </p:nvPr>
        </p:nvSpPr>
        <p:spPr/>
        <p:txBody>
          <a:bodyPr/>
          <a:lstStyle/>
          <a:p>
            <a:r>
              <a:rPr lang="en-US"/>
              <a:t>| </a:t>
            </a:r>
            <a:fld id="{FC1D1ACA-FB83-934A-8F4B-0DD1CC60E8BD}" type="slidenum">
              <a:rPr lang="en-US" smtClean="0"/>
              <a:pPr/>
              <a:t>7</a:t>
            </a:fld>
            <a:endParaRPr lang="en-US"/>
          </a:p>
        </p:txBody>
      </p:sp>
      <p:pic>
        <p:nvPicPr>
          <p:cNvPr id="3" name="Picture 2">
            <a:extLst>
              <a:ext uri="{FF2B5EF4-FFF2-40B4-BE49-F238E27FC236}">
                <a16:creationId xmlns:a16="http://schemas.microsoft.com/office/drawing/2014/main" id="{BB95DB8F-569B-4FC8-856F-20DB6D6E537D}"/>
              </a:ext>
            </a:extLst>
          </p:cNvPr>
          <p:cNvPicPr>
            <a:picLocks noChangeAspect="1"/>
          </p:cNvPicPr>
          <p:nvPr/>
        </p:nvPicPr>
        <p:blipFill>
          <a:blip r:embed="rId3"/>
          <a:stretch>
            <a:fillRect/>
          </a:stretch>
        </p:blipFill>
        <p:spPr>
          <a:xfrm>
            <a:off x="7494962" y="3169101"/>
            <a:ext cx="3371322" cy="3167200"/>
          </a:xfrm>
          <a:prstGeom prst="rect">
            <a:avLst/>
          </a:prstGeom>
        </p:spPr>
      </p:pic>
      <p:pic>
        <p:nvPicPr>
          <p:cNvPr id="10" name="Picture 9">
            <a:extLst>
              <a:ext uri="{FF2B5EF4-FFF2-40B4-BE49-F238E27FC236}">
                <a16:creationId xmlns:a16="http://schemas.microsoft.com/office/drawing/2014/main" id="{002298AA-1346-46D0-AC09-9F016D8AA112}"/>
              </a:ext>
            </a:extLst>
          </p:cNvPr>
          <p:cNvPicPr>
            <a:picLocks noChangeAspect="1"/>
          </p:cNvPicPr>
          <p:nvPr/>
        </p:nvPicPr>
        <p:blipFill>
          <a:blip r:embed="rId4"/>
          <a:stretch>
            <a:fillRect/>
          </a:stretch>
        </p:blipFill>
        <p:spPr>
          <a:xfrm>
            <a:off x="3236182" y="26737"/>
            <a:ext cx="7630102" cy="3069582"/>
          </a:xfrm>
          <a:prstGeom prst="rect">
            <a:avLst/>
          </a:prstGeom>
        </p:spPr>
      </p:pic>
      <p:pic>
        <p:nvPicPr>
          <p:cNvPr id="12" name="Picture 11">
            <a:extLst>
              <a:ext uri="{FF2B5EF4-FFF2-40B4-BE49-F238E27FC236}">
                <a16:creationId xmlns:a16="http://schemas.microsoft.com/office/drawing/2014/main" id="{F23A805A-4B47-4E1A-AF88-5EC3EC1AA90C}"/>
              </a:ext>
            </a:extLst>
          </p:cNvPr>
          <p:cNvPicPr>
            <a:picLocks noChangeAspect="1"/>
          </p:cNvPicPr>
          <p:nvPr/>
        </p:nvPicPr>
        <p:blipFill>
          <a:blip r:embed="rId5"/>
          <a:stretch>
            <a:fillRect/>
          </a:stretch>
        </p:blipFill>
        <p:spPr>
          <a:xfrm>
            <a:off x="3531302" y="3096319"/>
            <a:ext cx="3324698" cy="3301895"/>
          </a:xfrm>
          <a:prstGeom prst="rect">
            <a:avLst/>
          </a:prstGeom>
        </p:spPr>
      </p:pic>
      <p:sp>
        <p:nvSpPr>
          <p:cNvPr id="15" name="TextBox 14">
            <a:extLst>
              <a:ext uri="{FF2B5EF4-FFF2-40B4-BE49-F238E27FC236}">
                <a16:creationId xmlns:a16="http://schemas.microsoft.com/office/drawing/2014/main" id="{E4D580FA-85C2-4A5C-AA7F-6DE0A4A82145}"/>
              </a:ext>
            </a:extLst>
          </p:cNvPr>
          <p:cNvSpPr txBox="1"/>
          <p:nvPr/>
        </p:nvSpPr>
        <p:spPr>
          <a:xfrm>
            <a:off x="167347" y="1783866"/>
            <a:ext cx="1884371" cy="646331"/>
          </a:xfrm>
          <a:prstGeom prst="rect">
            <a:avLst/>
          </a:prstGeom>
          <a:noFill/>
        </p:spPr>
        <p:txBody>
          <a:bodyPr wrap="square">
            <a:spAutoFit/>
          </a:bodyPr>
          <a:lstStyle/>
          <a:p>
            <a:r>
              <a:rPr lang="en-US" b="1" dirty="0"/>
              <a:t>Results</a:t>
            </a:r>
          </a:p>
          <a:p>
            <a:endParaRPr lang="en-US" dirty="0"/>
          </a:p>
        </p:txBody>
      </p:sp>
    </p:spTree>
    <p:extLst>
      <p:ext uri="{BB962C8B-B14F-4D97-AF65-F5344CB8AC3E}">
        <p14:creationId xmlns:p14="http://schemas.microsoft.com/office/powerpoint/2010/main" val="1455634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E443305-9CCD-4CA8-8628-815F4A3BC23E}"/>
              </a:ext>
            </a:extLst>
          </p:cNvPr>
          <p:cNvSpPr>
            <a:spLocks noGrp="1"/>
          </p:cNvSpPr>
          <p:nvPr>
            <p:ph type="body" sz="quarter" idx="10"/>
          </p:nvPr>
        </p:nvSpPr>
        <p:spPr/>
        <p:txBody>
          <a:bodyPr/>
          <a:lstStyle/>
          <a:p>
            <a:r>
              <a:rPr lang="en-US" dirty="0"/>
              <a:t>ACLED</a:t>
            </a:r>
          </a:p>
        </p:txBody>
      </p:sp>
      <p:sp>
        <p:nvSpPr>
          <p:cNvPr id="4" name="Date Placeholder 3">
            <a:extLst>
              <a:ext uri="{FF2B5EF4-FFF2-40B4-BE49-F238E27FC236}">
                <a16:creationId xmlns:a16="http://schemas.microsoft.com/office/drawing/2014/main" id="{AF60D465-C331-4B1B-9803-21747DCBBA7E}"/>
              </a:ext>
            </a:extLst>
          </p:cNvPr>
          <p:cNvSpPr>
            <a:spLocks noGrp="1"/>
          </p:cNvSpPr>
          <p:nvPr>
            <p:ph type="dt" sz="half" idx="12"/>
          </p:nvPr>
        </p:nvSpPr>
        <p:spPr/>
        <p:txBody>
          <a:bodyPr/>
          <a:lstStyle/>
          <a:p>
            <a:r>
              <a:rPr lang="en-US" dirty="0"/>
              <a:t>Click Insert&gt;Header &amp; Footer&gt; Fixed&gt; change this text to the title of your presentation and click Apply to All</a:t>
            </a:r>
          </a:p>
        </p:txBody>
      </p:sp>
      <p:sp>
        <p:nvSpPr>
          <p:cNvPr id="5" name="Slide Number Placeholder 4">
            <a:extLst>
              <a:ext uri="{FF2B5EF4-FFF2-40B4-BE49-F238E27FC236}">
                <a16:creationId xmlns:a16="http://schemas.microsoft.com/office/drawing/2014/main" id="{40F6A970-1F69-4AE4-88FA-000135BFBCAA}"/>
              </a:ext>
            </a:extLst>
          </p:cNvPr>
          <p:cNvSpPr>
            <a:spLocks noGrp="1"/>
          </p:cNvSpPr>
          <p:nvPr>
            <p:ph type="sldNum" sz="quarter" idx="13"/>
          </p:nvPr>
        </p:nvSpPr>
        <p:spPr/>
        <p:txBody>
          <a:bodyPr/>
          <a:lstStyle/>
          <a:p>
            <a:r>
              <a:rPr lang="en-US"/>
              <a:t>| </a:t>
            </a:r>
            <a:fld id="{FC1D1ACA-FB83-934A-8F4B-0DD1CC60E8BD}" type="slidenum">
              <a:rPr lang="en-US" smtClean="0"/>
              <a:pPr/>
              <a:t>8</a:t>
            </a:fld>
            <a:endParaRPr lang="en-US"/>
          </a:p>
        </p:txBody>
      </p:sp>
      <p:sp>
        <p:nvSpPr>
          <p:cNvPr id="15" name="TextBox 14">
            <a:extLst>
              <a:ext uri="{FF2B5EF4-FFF2-40B4-BE49-F238E27FC236}">
                <a16:creationId xmlns:a16="http://schemas.microsoft.com/office/drawing/2014/main" id="{E4D580FA-85C2-4A5C-AA7F-6DE0A4A82145}"/>
              </a:ext>
            </a:extLst>
          </p:cNvPr>
          <p:cNvSpPr txBox="1"/>
          <p:nvPr/>
        </p:nvSpPr>
        <p:spPr>
          <a:xfrm>
            <a:off x="167347" y="1783866"/>
            <a:ext cx="1884371" cy="3139321"/>
          </a:xfrm>
          <a:prstGeom prst="rect">
            <a:avLst/>
          </a:prstGeom>
          <a:noFill/>
        </p:spPr>
        <p:txBody>
          <a:bodyPr wrap="square">
            <a:spAutoFit/>
          </a:bodyPr>
          <a:lstStyle/>
          <a:p>
            <a:r>
              <a:rPr lang="en-US" b="1" dirty="0"/>
              <a:t>Applications</a:t>
            </a:r>
          </a:p>
          <a:p>
            <a:endParaRPr lang="en-US" b="1" dirty="0"/>
          </a:p>
          <a:p>
            <a:r>
              <a:rPr lang="en-US" b="1" dirty="0"/>
              <a:t>What do we do with all of this?</a:t>
            </a:r>
          </a:p>
          <a:p>
            <a:endParaRPr lang="en-US" dirty="0"/>
          </a:p>
          <a:p>
            <a:r>
              <a:rPr lang="en-US" dirty="0"/>
              <a:t>Example 1a: Mapping out probability of any conflict.</a:t>
            </a:r>
          </a:p>
          <a:p>
            <a:endParaRPr lang="en-US" b="1" dirty="0"/>
          </a:p>
          <a:p>
            <a:endParaRPr lang="en-US" dirty="0"/>
          </a:p>
        </p:txBody>
      </p:sp>
      <p:sp>
        <p:nvSpPr>
          <p:cNvPr id="11" name="TextBox 10">
            <a:extLst>
              <a:ext uri="{FF2B5EF4-FFF2-40B4-BE49-F238E27FC236}">
                <a16:creationId xmlns:a16="http://schemas.microsoft.com/office/drawing/2014/main" id="{C26BDC84-1E7F-4771-87A7-44388E09B6FC}"/>
              </a:ext>
            </a:extLst>
          </p:cNvPr>
          <p:cNvSpPr txBox="1"/>
          <p:nvPr/>
        </p:nvSpPr>
        <p:spPr>
          <a:xfrm>
            <a:off x="3128410" y="454451"/>
            <a:ext cx="4969560" cy="2308324"/>
          </a:xfrm>
          <a:prstGeom prst="rect">
            <a:avLst/>
          </a:prstGeom>
          <a:noFill/>
        </p:spPr>
        <p:txBody>
          <a:bodyPr wrap="square">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6" name="Picture 15">
            <a:extLst>
              <a:ext uri="{FF2B5EF4-FFF2-40B4-BE49-F238E27FC236}">
                <a16:creationId xmlns:a16="http://schemas.microsoft.com/office/drawing/2014/main" id="{13E050F9-92B6-4142-96E0-F04B61B31A25}"/>
              </a:ext>
            </a:extLst>
          </p:cNvPr>
          <p:cNvPicPr>
            <a:picLocks noChangeAspect="1"/>
          </p:cNvPicPr>
          <p:nvPr/>
        </p:nvPicPr>
        <p:blipFill>
          <a:blip r:embed="rId3"/>
          <a:stretch>
            <a:fillRect/>
          </a:stretch>
        </p:blipFill>
        <p:spPr>
          <a:xfrm>
            <a:off x="5254012" y="176637"/>
            <a:ext cx="4230152" cy="6115123"/>
          </a:xfrm>
          <a:prstGeom prst="rect">
            <a:avLst/>
          </a:prstGeom>
        </p:spPr>
      </p:pic>
    </p:spTree>
    <p:extLst>
      <p:ext uri="{BB962C8B-B14F-4D97-AF65-F5344CB8AC3E}">
        <p14:creationId xmlns:p14="http://schemas.microsoft.com/office/powerpoint/2010/main" val="138933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E443305-9CCD-4CA8-8628-815F4A3BC23E}"/>
              </a:ext>
            </a:extLst>
          </p:cNvPr>
          <p:cNvSpPr>
            <a:spLocks noGrp="1"/>
          </p:cNvSpPr>
          <p:nvPr>
            <p:ph type="body" sz="quarter" idx="10"/>
          </p:nvPr>
        </p:nvSpPr>
        <p:spPr/>
        <p:txBody>
          <a:bodyPr/>
          <a:lstStyle/>
          <a:p>
            <a:r>
              <a:rPr lang="en-US" dirty="0"/>
              <a:t>ACLED</a:t>
            </a:r>
          </a:p>
        </p:txBody>
      </p:sp>
      <p:sp>
        <p:nvSpPr>
          <p:cNvPr id="4" name="Date Placeholder 3">
            <a:extLst>
              <a:ext uri="{FF2B5EF4-FFF2-40B4-BE49-F238E27FC236}">
                <a16:creationId xmlns:a16="http://schemas.microsoft.com/office/drawing/2014/main" id="{AF60D465-C331-4B1B-9803-21747DCBBA7E}"/>
              </a:ext>
            </a:extLst>
          </p:cNvPr>
          <p:cNvSpPr>
            <a:spLocks noGrp="1"/>
          </p:cNvSpPr>
          <p:nvPr>
            <p:ph type="dt" sz="half" idx="12"/>
          </p:nvPr>
        </p:nvSpPr>
        <p:spPr/>
        <p:txBody>
          <a:bodyPr/>
          <a:lstStyle/>
          <a:p>
            <a:r>
              <a:rPr lang="en-US" dirty="0"/>
              <a:t>Click Insert&gt;Header &amp; Footer&gt; Fixed&gt; change this text to the title of your presentation and click Apply to All</a:t>
            </a:r>
          </a:p>
        </p:txBody>
      </p:sp>
      <p:sp>
        <p:nvSpPr>
          <p:cNvPr id="5" name="Slide Number Placeholder 4">
            <a:extLst>
              <a:ext uri="{FF2B5EF4-FFF2-40B4-BE49-F238E27FC236}">
                <a16:creationId xmlns:a16="http://schemas.microsoft.com/office/drawing/2014/main" id="{40F6A970-1F69-4AE4-88FA-000135BFBCAA}"/>
              </a:ext>
            </a:extLst>
          </p:cNvPr>
          <p:cNvSpPr>
            <a:spLocks noGrp="1"/>
          </p:cNvSpPr>
          <p:nvPr>
            <p:ph type="sldNum" sz="quarter" idx="13"/>
          </p:nvPr>
        </p:nvSpPr>
        <p:spPr/>
        <p:txBody>
          <a:bodyPr/>
          <a:lstStyle/>
          <a:p>
            <a:r>
              <a:rPr lang="en-US"/>
              <a:t>| </a:t>
            </a:r>
            <a:fld id="{FC1D1ACA-FB83-934A-8F4B-0DD1CC60E8BD}" type="slidenum">
              <a:rPr lang="en-US" smtClean="0"/>
              <a:pPr/>
              <a:t>9</a:t>
            </a:fld>
            <a:endParaRPr lang="en-US"/>
          </a:p>
        </p:txBody>
      </p:sp>
      <p:sp>
        <p:nvSpPr>
          <p:cNvPr id="15" name="TextBox 14">
            <a:extLst>
              <a:ext uri="{FF2B5EF4-FFF2-40B4-BE49-F238E27FC236}">
                <a16:creationId xmlns:a16="http://schemas.microsoft.com/office/drawing/2014/main" id="{E4D580FA-85C2-4A5C-AA7F-6DE0A4A82145}"/>
              </a:ext>
            </a:extLst>
          </p:cNvPr>
          <p:cNvSpPr txBox="1"/>
          <p:nvPr/>
        </p:nvSpPr>
        <p:spPr>
          <a:xfrm>
            <a:off x="167347" y="1783866"/>
            <a:ext cx="1884371" cy="3416320"/>
          </a:xfrm>
          <a:prstGeom prst="rect">
            <a:avLst/>
          </a:prstGeom>
          <a:noFill/>
        </p:spPr>
        <p:txBody>
          <a:bodyPr wrap="square">
            <a:spAutoFit/>
          </a:bodyPr>
          <a:lstStyle/>
          <a:p>
            <a:r>
              <a:rPr lang="en-US" b="1" dirty="0"/>
              <a:t>Applications</a:t>
            </a:r>
          </a:p>
          <a:p>
            <a:endParaRPr lang="en-US" b="1" dirty="0"/>
          </a:p>
          <a:p>
            <a:r>
              <a:rPr lang="en-US" b="1" dirty="0"/>
              <a:t>What do we do with all of this?</a:t>
            </a:r>
          </a:p>
          <a:p>
            <a:endParaRPr lang="en-US" b="1" dirty="0"/>
          </a:p>
          <a:p>
            <a:r>
              <a:rPr lang="en-US" dirty="0"/>
              <a:t>Example 1b: Mapping out probability of high levels of conflict.</a:t>
            </a:r>
          </a:p>
          <a:p>
            <a:endParaRPr lang="en-US" b="1" dirty="0"/>
          </a:p>
          <a:p>
            <a:endParaRPr lang="en-US" dirty="0"/>
          </a:p>
        </p:txBody>
      </p:sp>
      <p:sp>
        <p:nvSpPr>
          <p:cNvPr id="11" name="TextBox 10">
            <a:extLst>
              <a:ext uri="{FF2B5EF4-FFF2-40B4-BE49-F238E27FC236}">
                <a16:creationId xmlns:a16="http://schemas.microsoft.com/office/drawing/2014/main" id="{C26BDC84-1E7F-4771-87A7-44388E09B6FC}"/>
              </a:ext>
            </a:extLst>
          </p:cNvPr>
          <p:cNvSpPr txBox="1"/>
          <p:nvPr/>
        </p:nvSpPr>
        <p:spPr>
          <a:xfrm>
            <a:off x="3128410" y="454451"/>
            <a:ext cx="4969560" cy="2308324"/>
          </a:xfrm>
          <a:prstGeom prst="rect">
            <a:avLst/>
          </a:prstGeom>
          <a:noFill/>
        </p:spPr>
        <p:txBody>
          <a:bodyPr wrap="square">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829D81CC-B03E-4F4E-941F-C09B1E10CEA7}"/>
              </a:ext>
            </a:extLst>
          </p:cNvPr>
          <p:cNvPicPr>
            <a:picLocks noChangeAspect="1"/>
          </p:cNvPicPr>
          <p:nvPr/>
        </p:nvPicPr>
        <p:blipFill>
          <a:blip r:embed="rId3"/>
          <a:stretch>
            <a:fillRect/>
          </a:stretch>
        </p:blipFill>
        <p:spPr>
          <a:xfrm>
            <a:off x="5496503" y="154079"/>
            <a:ext cx="3992712" cy="5967535"/>
          </a:xfrm>
          <a:prstGeom prst="rect">
            <a:avLst/>
          </a:prstGeom>
        </p:spPr>
      </p:pic>
    </p:spTree>
    <p:extLst>
      <p:ext uri="{BB962C8B-B14F-4D97-AF65-F5344CB8AC3E}">
        <p14:creationId xmlns:p14="http://schemas.microsoft.com/office/powerpoint/2010/main" val="1515676716"/>
      </p:ext>
    </p:extLst>
  </p:cSld>
  <p:clrMapOvr>
    <a:masterClrMapping/>
  </p:clrMapOvr>
</p:sld>
</file>

<file path=ppt/theme/theme1.xml><?xml version="1.0" encoding="utf-8"?>
<a:theme xmlns:a="http://schemas.openxmlformats.org/drawingml/2006/main" name="DAI Master LIGHT theme">
  <a:themeElements>
    <a:clrScheme name="DAI Theme Colors 1">
      <a:dk1>
        <a:srgbClr val="455560"/>
      </a:dk1>
      <a:lt1>
        <a:srgbClr val="FFFFFF"/>
      </a:lt1>
      <a:dk2>
        <a:srgbClr val="56687B"/>
      </a:dk2>
      <a:lt2>
        <a:srgbClr val="F6F6F8"/>
      </a:lt2>
      <a:accent1>
        <a:srgbClr val="A1C7E3"/>
      </a:accent1>
      <a:accent2>
        <a:srgbClr val="8FC73E"/>
      </a:accent2>
      <a:accent3>
        <a:srgbClr val="455560"/>
      </a:accent3>
      <a:accent4>
        <a:srgbClr val="DAD2C8"/>
      </a:accent4>
      <a:accent5>
        <a:srgbClr val="96D5D2"/>
      </a:accent5>
      <a:accent6>
        <a:srgbClr val="F9CC73"/>
      </a:accent6>
      <a:hlink>
        <a:srgbClr val="DA1D45"/>
      </a:hlink>
      <a:folHlink>
        <a:srgbClr val="1D81B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45000"/>
          </a:schemeClr>
        </a:solidFill>
        <a:ln>
          <a:noFill/>
        </a:ln>
      </a:spPr>
      <a:bodyPr rtlCol="0" anchor="ctr"/>
      <a:lstStyle>
        <a:defPPr algn="ctr">
          <a:defRPr dirty="0">
            <a:solidFill>
              <a:schemeClr val="accent1"/>
            </a:solidFill>
          </a:defRPr>
        </a:defPPr>
      </a:lstStyle>
      <a:style>
        <a:lnRef idx="2">
          <a:schemeClr val="accent4">
            <a:shade val="50000"/>
          </a:schemeClr>
        </a:lnRef>
        <a:fillRef idx="1">
          <a:schemeClr val="accent4"/>
        </a:fillRef>
        <a:effectRef idx="0">
          <a:schemeClr val="accent4"/>
        </a:effectRef>
        <a:fontRef idx="minor">
          <a:schemeClr val="lt1"/>
        </a:fontRef>
      </a:style>
    </a:spDef>
    <a:txDef>
      <a:spPr>
        <a:noFill/>
      </a:spPr>
      <a:bodyPr wrap="square" rtlCol="0" anchor="b">
        <a:spAutoFit/>
      </a:bodyPr>
      <a:lstStyle>
        <a:defPPr algn="l">
          <a:defRPr sz="2400" b="0" kern="1200" dirty="0" smtClean="0">
            <a:solidFill>
              <a:srgbClr val="5E6E7F"/>
            </a:solidFill>
            <a:effectLst/>
            <a:latin typeface="Arial" panose="020B0604020202020204" pitchFamily="34" charset="0"/>
            <a:ea typeface="+mn-ea"/>
            <a:cs typeface="Arial" panose="020B0604020202020204" pitchFamily="34" charset="0"/>
          </a:defRPr>
        </a:defPPr>
      </a:lstStyle>
    </a:txDef>
  </a:objectDefaults>
  <a:extraClrSchemeLst/>
  <a:custClrLst>
    <a:custClr name="DAI Green">
      <a:srgbClr val="9BCE36"/>
    </a:custClr>
    <a:custClr name="DAI DARK">
      <a:srgbClr val="404D59"/>
    </a:custClr>
    <a:custClr name="Purple">
      <a:srgbClr val="644C85"/>
    </a:custClr>
    <a:custClr name="Indigo">
      <a:srgbClr val="445688"/>
    </a:custClr>
    <a:custClr name="DAI Hyperlink">
      <a:srgbClr val="1E7AB3"/>
    </a:custClr>
    <a:custClr name="DAI Global Health">
      <a:srgbClr val="96D5D2"/>
    </a:custClr>
    <a:custClr name="DAI SBG Orange">
      <a:srgbClr val="E37339"/>
    </a:custClr>
    <a:custClr name="Red">
      <a:srgbClr val="C93549"/>
    </a:custClr>
  </a:custClrLst>
  <a:extLst>
    <a:ext uri="{05A4C25C-085E-4340-85A3-A5531E510DB2}">
      <thm15:themeFamily xmlns:thm15="http://schemas.microsoft.com/office/thememl/2012/main" name="DAI_PTT_Template2021" id="{33AEC810-C300-254D-B4A1-A958C55C3C87}" vid="{C16C5054-D0DE-1D48-A35F-96C5BBB37233}"/>
    </a:ext>
  </a:extLst>
</a:theme>
</file>

<file path=ppt/theme/theme2.xml><?xml version="1.0" encoding="utf-8"?>
<a:theme xmlns:a="http://schemas.openxmlformats.org/drawingml/2006/main" name="DAI Master DARK theme">
  <a:themeElements>
    <a:clrScheme name="DAI Theme Colors 1">
      <a:dk1>
        <a:srgbClr val="455560"/>
      </a:dk1>
      <a:lt1>
        <a:srgbClr val="FFFFFF"/>
      </a:lt1>
      <a:dk2>
        <a:srgbClr val="56687B"/>
      </a:dk2>
      <a:lt2>
        <a:srgbClr val="F6F6F8"/>
      </a:lt2>
      <a:accent1>
        <a:srgbClr val="A1C7E3"/>
      </a:accent1>
      <a:accent2>
        <a:srgbClr val="8FC73E"/>
      </a:accent2>
      <a:accent3>
        <a:srgbClr val="455560"/>
      </a:accent3>
      <a:accent4>
        <a:srgbClr val="DAD2C8"/>
      </a:accent4>
      <a:accent5>
        <a:srgbClr val="96D5D2"/>
      </a:accent5>
      <a:accent6>
        <a:srgbClr val="F9CC73"/>
      </a:accent6>
      <a:hlink>
        <a:srgbClr val="DA1D45"/>
      </a:hlink>
      <a:folHlink>
        <a:srgbClr val="1D81B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45000"/>
          </a:schemeClr>
        </a:solidFill>
        <a:ln>
          <a:noFill/>
        </a:ln>
      </a:spPr>
      <a:bodyPr rtlCol="0" anchor="ctr"/>
      <a:lstStyle>
        <a:defPPr algn="ctr">
          <a:defRPr dirty="0">
            <a:solidFill>
              <a:schemeClr val="accent1"/>
            </a:solidFill>
          </a:defRPr>
        </a:defPPr>
      </a:lstStyle>
      <a:style>
        <a:lnRef idx="2">
          <a:schemeClr val="accent4">
            <a:shade val="50000"/>
          </a:schemeClr>
        </a:lnRef>
        <a:fillRef idx="1">
          <a:schemeClr val="accent4"/>
        </a:fillRef>
        <a:effectRef idx="0">
          <a:schemeClr val="accent4"/>
        </a:effectRef>
        <a:fontRef idx="minor">
          <a:schemeClr val="lt1"/>
        </a:fontRef>
      </a:style>
    </a:spDef>
    <a:txDef>
      <a:spPr>
        <a:noFill/>
      </a:spPr>
      <a:bodyPr wrap="square" rtlCol="0" anchor="b">
        <a:spAutoFit/>
      </a:bodyPr>
      <a:lstStyle>
        <a:defPPr algn="l">
          <a:defRPr sz="2400" b="0" kern="1200" dirty="0" smtClean="0">
            <a:solidFill>
              <a:srgbClr val="5E6E7F"/>
            </a:solidFill>
            <a:effectLst/>
            <a:latin typeface="Arial" panose="020B0604020202020204" pitchFamily="34" charset="0"/>
            <a:ea typeface="+mn-ea"/>
            <a:cs typeface="Arial" panose="020B0604020202020204" pitchFamily="34" charset="0"/>
          </a:defRPr>
        </a:defPPr>
      </a:lstStyle>
    </a:txDef>
  </a:objectDefaults>
  <a:extraClrSchemeLst/>
  <a:custClrLst>
    <a:custClr name="DAI Green">
      <a:srgbClr val="9BCE36"/>
    </a:custClr>
    <a:custClr name="DAI DARK">
      <a:srgbClr val="404D59"/>
    </a:custClr>
    <a:custClr name="Purple">
      <a:srgbClr val="644C85"/>
    </a:custClr>
    <a:custClr name="Indigo">
      <a:srgbClr val="445688"/>
    </a:custClr>
    <a:custClr name="DAI Hyperlink">
      <a:srgbClr val="1E7AB3"/>
    </a:custClr>
    <a:custClr name="DAI Global Health">
      <a:srgbClr val="96D5D2"/>
    </a:custClr>
    <a:custClr name="DAI SBG Orange">
      <a:srgbClr val="E37339"/>
    </a:custClr>
    <a:custClr name="Red">
      <a:srgbClr val="C93549"/>
    </a:custClr>
  </a:custClrLst>
  <a:extLst>
    <a:ext uri="{05A4C25C-085E-4340-85A3-A5531E510DB2}">
      <thm15:themeFamily xmlns:thm15="http://schemas.microsoft.com/office/thememl/2012/main" name="DAI_PTT_Template2021" id="{33AEC810-C300-254D-B4A1-A958C55C3C87}" vid="{2E211BC6-D53D-FE4A-9C28-295FDDB8F6D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DFAB716-C975-E841-9027-B5D433233620}">
  <we:reference id="b0430364-2ab6-47cd-907e-f8b72239b204" version="3.6.75.0" store="EXCatalog" storeType="EXCatalog"/>
  <we:alternateReferences>
    <we:reference id="WA200000729" version="3.6.75.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c4eb984a-5f01-47ec-ae23-4d25948bb5e9">
      <UserInfo>
        <DisplayName>Temi Olatunji</DisplayName>
        <AccountId>19</AccountId>
        <AccountType/>
      </UserInfo>
      <UserInfo>
        <DisplayName>Jamie Parr</DisplayName>
        <AccountId>14</AccountId>
        <AccountType/>
      </UserInfo>
      <UserInfo>
        <DisplayName>Trevor Olexy</DisplayName>
        <AccountId>12</AccountId>
        <AccountType/>
      </UserInfo>
      <UserInfo>
        <DisplayName>Anne Hand</DisplayName>
        <AccountId>18</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3A1175D5EBEF6418F879B0A5A6C9018" ma:contentTypeVersion="14" ma:contentTypeDescription="Create a new document." ma:contentTypeScope="" ma:versionID="2249acd10785661f44e11dcd22ad6673">
  <xsd:schema xmlns:xsd="http://www.w3.org/2001/XMLSchema" xmlns:xs="http://www.w3.org/2001/XMLSchema" xmlns:p="http://schemas.microsoft.com/office/2006/metadata/properties" xmlns:ns3="c4eb984a-5f01-47ec-ae23-4d25948bb5e9" xmlns:ns4="814fec08-5415-43f0-9f8c-01bf6f951239" targetNamespace="http://schemas.microsoft.com/office/2006/metadata/properties" ma:root="true" ma:fieldsID="f95b8c6307c992842486e5aa3b79e413" ns3:_="" ns4:_="">
    <xsd:import namespace="c4eb984a-5f01-47ec-ae23-4d25948bb5e9"/>
    <xsd:import namespace="814fec08-5415-43f0-9f8c-01bf6f95123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AutoKeyPoints" minOccurs="0"/>
                <xsd:element ref="ns4:MediaServiceKeyPoints" minOccurs="0"/>
                <xsd:element ref="ns4:MediaServiceLocatio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eb984a-5f01-47ec-ae23-4d25948bb5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4fec08-5415-43f0-9f8c-01bf6f95123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60407A-3A6A-443A-BDC5-B322C26861D1}">
  <ds:schemaRefs>
    <ds:schemaRef ds:uri="http://schemas.microsoft.com/sharepoint/v3/contenttype/forms"/>
  </ds:schemaRefs>
</ds:datastoreItem>
</file>

<file path=customXml/itemProps2.xml><?xml version="1.0" encoding="utf-8"?>
<ds:datastoreItem xmlns:ds="http://schemas.openxmlformats.org/officeDocument/2006/customXml" ds:itemID="{EBA489C5-7C26-4BB3-BA6B-B391E0A07E0E}">
  <ds:schemaRefs>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http://schemas.microsoft.com/office/2006/metadata/properties"/>
    <ds:schemaRef ds:uri="c4eb984a-5f01-47ec-ae23-4d25948bb5e9"/>
    <ds:schemaRef ds:uri="http://purl.org/dc/terms/"/>
    <ds:schemaRef ds:uri="814fec08-5415-43f0-9f8c-01bf6f951239"/>
    <ds:schemaRef ds:uri="http://www.w3.org/XML/1998/namespace"/>
    <ds:schemaRef ds:uri="http://purl.org/dc/dcmitype/"/>
  </ds:schemaRefs>
</ds:datastoreItem>
</file>

<file path=customXml/itemProps3.xml><?xml version="1.0" encoding="utf-8"?>
<ds:datastoreItem xmlns:ds="http://schemas.openxmlformats.org/officeDocument/2006/customXml" ds:itemID="{E76064CA-C0BA-4CB0-8CF8-9945982001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eb984a-5f01-47ec-ae23-4d25948bb5e9"/>
    <ds:schemaRef ds:uri="814fec08-5415-43f0-9f8c-01bf6f9512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DAI_PTT_Template2021</Template>
  <TotalTime>2825</TotalTime>
  <Words>2635</Words>
  <Application>Microsoft Office PowerPoint</Application>
  <PresentationFormat>Widescreen</PresentationFormat>
  <Paragraphs>220</Paragraphs>
  <Slides>13</Slides>
  <Notes>11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13</vt:i4>
      </vt:variant>
    </vt:vector>
  </HeadingPairs>
  <TitlesOfParts>
    <vt:vector size="18" baseType="lpstr">
      <vt:lpstr>Arial</vt:lpstr>
      <vt:lpstr>Roboto</vt:lpstr>
      <vt:lpstr>Wingdings</vt:lpstr>
      <vt:lpstr>DAI Master LIGHT theme</vt:lpstr>
      <vt:lpstr>DAI Master DARK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Gratiana Fu</dc:creator>
  <cp:keywords/>
  <dc:description/>
  <cp:lastModifiedBy>Jamie Parr</cp:lastModifiedBy>
  <cp:revision>2</cp:revision>
  <dcterms:created xsi:type="dcterms:W3CDTF">2022-02-03T16:46:01Z</dcterms:created>
  <dcterms:modified xsi:type="dcterms:W3CDTF">2022-05-06T14:59:14Z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0x01010083A1175D5EBEF6418F879B0A5A6C9018</vt:lpwstr>
  </property>
</Properties>
</file>